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2" r:id="rId4"/>
    <p:sldId id="257" r:id="rId5"/>
    <p:sldId id="268" r:id="rId6"/>
    <p:sldId id="263" r:id="rId7"/>
    <p:sldId id="266" r:id="rId8"/>
    <p:sldId id="270" r:id="rId9"/>
    <p:sldId id="271" r:id="rId10"/>
    <p:sldId id="264" r:id="rId11"/>
    <p:sldId id="267" r:id="rId12"/>
    <p:sldId id="265" r:id="rId13"/>
    <p:sldId id="260" r:id="rId14"/>
    <p:sldId id="261" r:id="rId15"/>
    <p:sldId id="262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ore.com/best-apps-transcribing-voice-text" TargetMode="External"/><Relationship Id="rId2" Type="http://schemas.openxmlformats.org/officeDocument/2006/relationships/hyperlink" Target="https://freeappsforme.com/speech-to-text-app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finance.yahoo.com/news/david-pogue-on-iphonevoiceover-163733668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2954" y="730250"/>
            <a:ext cx="8001000" cy="29718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New </a:t>
            </a:r>
            <a:br>
              <a:rPr lang="en-US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Assistive Technologies </a:t>
            </a:r>
            <a:br>
              <a:rPr lang="en-US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to Improve </a:t>
            </a:r>
            <a:br>
              <a:rPr lang="en-US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Adult Literacy</a:t>
            </a:r>
            <a:endParaRPr lang="en-US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704" y="4782980"/>
            <a:ext cx="3571146" cy="194733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b="1" dirty="0" smtClean="0">
                <a:latin typeface="Bodoni MT Black" panose="02070A03080606020203" pitchFamily="18" charset="0"/>
              </a:rPr>
              <a:t>By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b="1" dirty="0" smtClean="0">
                <a:latin typeface="Bodoni MT Black" panose="02070A03080606020203" pitchFamily="18" charset="0"/>
              </a:rPr>
              <a:t>Bridget Clark, M.Ed.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b="1" dirty="0" smtClean="0">
                <a:latin typeface="Bodoni MT Black" panose="02070A03080606020203" pitchFamily="18" charset="0"/>
              </a:rPr>
              <a:t>Kenai Peninsula College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en-US" b="1" dirty="0" smtClean="0">
                <a:latin typeface="Bodoni MT Black" panose="02070A03080606020203" pitchFamily="18" charset="0"/>
              </a:rPr>
              <a:t>Soldotna, AK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7502" y="209862"/>
            <a:ext cx="5264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Speech to Text Apps</a:t>
            </a:r>
            <a:endParaRPr lang="en-US" sz="4000" b="1" i="1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06" y="642823"/>
            <a:ext cx="1182136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Evernote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		*  Free app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	*  Share notes, annotate images, and collaborate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	* Works on any device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Just Press Record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	* $5 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	*  Record anything and have it transcribed into text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	*  Files save on device or on iCloud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Dragon Anywhere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	* Free  download but in-app subscription needed to access all features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	* Upload notes and documents to iCloud or Dropbox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5968" y="365760"/>
            <a:ext cx="3514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Writing Aids</a:t>
            </a:r>
            <a:endParaRPr lang="en-US" sz="4400" b="1" i="1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816100"/>
            <a:ext cx="903965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</a:rPr>
              <a:t>Smart Pens</a:t>
            </a:r>
          </a:p>
          <a:p>
            <a:endParaRPr lang="en-US" sz="2800" b="1" u="sng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sz="2400" dirty="0" smtClean="0">
                <a:solidFill>
                  <a:schemeClr val="bg1"/>
                </a:solidFill>
              </a:rPr>
              <a:t>* Bluetooth syncs handwritten notes to mobile device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	*Uses high-speed IR camera to record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	* Syncs recorded audio to writing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	*Many devices available across price ranges</a:t>
            </a:r>
          </a:p>
          <a:p>
            <a:endParaRPr lang="en-US" sz="2800" b="1" u="sng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8250" y="4586089"/>
            <a:ext cx="52959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chemeClr val="bg1"/>
                </a:solidFill>
              </a:rPr>
              <a:t>Negatives: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Cost $50 to $200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Not devices are all compatible with	paper, </a:t>
            </a:r>
            <a:r>
              <a:rPr lang="en-US" dirty="0" err="1" smtClean="0">
                <a:solidFill>
                  <a:schemeClr val="bg1"/>
                </a:solidFill>
              </a:rPr>
              <a:t>etc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143" y="571500"/>
            <a:ext cx="4548640" cy="2188029"/>
          </a:xfrm>
        </p:spPr>
        <p:txBody>
          <a:bodyPr/>
          <a:lstStyle/>
          <a:p>
            <a:r>
              <a:rPr lang="en-US" dirty="0" smtClean="0"/>
              <a:t>Amrita Learning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9" y="375556"/>
            <a:ext cx="5108047" cy="63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286" y="269747"/>
            <a:ext cx="11723914" cy="2097895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/>
              <a:t>Amrita Learning</a:t>
            </a:r>
          </a:p>
          <a:p>
            <a:r>
              <a:rPr lang="en-US" sz="3200" dirty="0" smtClean="0"/>
              <a:t>- Pro Literacy’s  XPRIZE winner, and finalist for the Barbara Bush Foundation Adult Literacy XPRIZE competition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34133" y="2755610"/>
            <a:ext cx="49450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What I liked about this app: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- Multi-level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- Designed for adults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- Incorporates phonics, picture 	dictionary, reading and games</a:t>
            </a:r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13714" y="4611231"/>
            <a:ext cx="5878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Negatives: </a:t>
            </a:r>
          </a:p>
          <a:p>
            <a:r>
              <a:rPr lang="en-US" sz="2800" b="1" i="1" dirty="0">
                <a:solidFill>
                  <a:schemeClr val="bg1"/>
                </a:solidFill>
              </a:rPr>
              <a:t>	</a:t>
            </a:r>
            <a:r>
              <a:rPr lang="en-US" sz="2800" b="1" i="1" dirty="0" smtClean="0">
                <a:solidFill>
                  <a:schemeClr val="bg1"/>
                </a:solidFill>
              </a:rPr>
              <a:t>- only for Android phones</a:t>
            </a:r>
          </a:p>
          <a:p>
            <a:r>
              <a:rPr lang="en-US" sz="2800" b="1" i="1" dirty="0" smtClean="0">
                <a:solidFill>
                  <a:schemeClr val="bg1"/>
                </a:solidFill>
              </a:rPr>
              <a:t>	- had difficulty downloading 		with new Samsung Galaxy</a:t>
            </a:r>
          </a:p>
          <a:p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628" y="0"/>
            <a:ext cx="9920741" cy="1507067"/>
          </a:xfrm>
        </p:spPr>
        <p:txBody>
          <a:bodyPr/>
          <a:lstStyle/>
          <a:p>
            <a:r>
              <a:rPr lang="en-US" dirty="0" smtClean="0"/>
              <a:t>CODEX: The Lost Words of Atlantis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28" y="1296135"/>
            <a:ext cx="10058400" cy="48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074" y="709574"/>
            <a:ext cx="7755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Codex: The Lost Words of Atlantis</a:t>
            </a:r>
            <a:endParaRPr lang="en-US" sz="3600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0592" y="1953158"/>
            <a:ext cx="82349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I liked: 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Great graphics which will appeal to students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Features common to most video games</a:t>
            </a:r>
          </a:p>
          <a:p>
            <a:pPr marL="285750" indent="-285750">
              <a:buFontTx/>
              <a:buChar char="-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5631" y="3900119"/>
            <a:ext cx="10507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Negatives: 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Only available on Android phones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-	Directions were complicated, particularly for English Language 		Learners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692" y="0"/>
            <a:ext cx="3083117" cy="724205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692" y="779678"/>
            <a:ext cx="11231528" cy="55461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11 Best speech-to-text apps for Android and iOS 2019. </a:t>
            </a:r>
            <a:r>
              <a:rPr lang="en-US" dirty="0">
                <a:hlinkClick r:id="rId2"/>
              </a:rPr>
              <a:t>https://freeappsforme.com/speech-to-text-apps/</a:t>
            </a:r>
            <a:endParaRPr lang="en-US" dirty="0"/>
          </a:p>
          <a:p>
            <a:r>
              <a:rPr lang="en-US" dirty="0" smtClean="0"/>
              <a:t>Carter, J. (2017). Expanding </a:t>
            </a:r>
            <a:r>
              <a:rPr lang="en-US" dirty="0"/>
              <a:t>a</a:t>
            </a:r>
            <a:r>
              <a:rPr lang="en-US" dirty="0" smtClean="0"/>
              <a:t>ccess </a:t>
            </a:r>
            <a:r>
              <a:rPr lang="en-US" dirty="0"/>
              <a:t>to </a:t>
            </a:r>
            <a:r>
              <a:rPr lang="en-US" dirty="0" smtClean="0"/>
              <a:t>learning  </a:t>
            </a:r>
            <a:r>
              <a:rPr lang="en-US" dirty="0"/>
              <a:t>with </a:t>
            </a:r>
            <a:r>
              <a:rPr lang="en-US" dirty="0" smtClean="0"/>
              <a:t>mobile </a:t>
            </a:r>
            <a:r>
              <a:rPr lang="en-US" dirty="0"/>
              <a:t>d</a:t>
            </a:r>
            <a:r>
              <a:rPr lang="en-US" dirty="0" smtClean="0"/>
              <a:t>igital </a:t>
            </a:r>
            <a:r>
              <a:rPr lang="en-US" dirty="0"/>
              <a:t>d</a:t>
            </a:r>
            <a:r>
              <a:rPr lang="en-US" dirty="0" smtClean="0"/>
              <a:t>evices.  </a:t>
            </a:r>
            <a:r>
              <a:rPr lang="en-US" i="1" dirty="0" smtClean="0"/>
              <a:t>Journal of research and Practice for Adult Literacy, Secondary and Basic Education,</a:t>
            </a:r>
            <a:r>
              <a:rPr lang="en-US" dirty="0" smtClean="0"/>
              <a:t> v.6 n2 p 49-54. </a:t>
            </a:r>
          </a:p>
          <a:p>
            <a:r>
              <a:rPr lang="en-US" dirty="0" smtClean="0"/>
              <a:t>Day, S.L. and Edwards, B. (1996). Assistive technology for postsecondary students with learning disabilities. </a:t>
            </a:r>
            <a:r>
              <a:rPr lang="en-US" i="1" dirty="0" smtClean="0"/>
              <a:t>Journal of Learning Disabilities</a:t>
            </a:r>
            <a:r>
              <a:rPr lang="en-US" dirty="0" smtClean="0"/>
              <a:t>, </a:t>
            </a:r>
            <a:r>
              <a:rPr lang="en-US" dirty="0" err="1" smtClean="0"/>
              <a:t>vol</a:t>
            </a:r>
            <a:r>
              <a:rPr lang="en-US" dirty="0" smtClean="0"/>
              <a:t> 29 (5). pp. 486-492.</a:t>
            </a:r>
          </a:p>
          <a:p>
            <a:r>
              <a:rPr lang="en-US" dirty="0" err="1" smtClean="0"/>
              <a:t>Flipowicz</a:t>
            </a:r>
            <a:r>
              <a:rPr lang="en-US" dirty="0"/>
              <a:t>, L. and Chan. C. (2019). Best apps for voice to text transcription on iPhone and iPad in 2019. Aug. 13. </a:t>
            </a:r>
            <a:r>
              <a:rPr lang="en-US" u="sng" dirty="0">
                <a:hlinkClick r:id="rId3"/>
              </a:rPr>
              <a:t>https://www.imore.com/best-apps-transcribing-voice-text</a:t>
            </a:r>
            <a:endParaRPr lang="en-US" u="sng" dirty="0"/>
          </a:p>
          <a:p>
            <a:r>
              <a:rPr lang="en-US" dirty="0" smtClean="0"/>
              <a:t>Gregg, N. (2012).  Increasing access to learning for the adult basic education learner with learning disabilities: Evidence-based accommodation research. </a:t>
            </a:r>
            <a:r>
              <a:rPr lang="en-US" i="1" dirty="0" smtClean="0"/>
              <a:t>Journal of </a:t>
            </a:r>
            <a:r>
              <a:rPr lang="en-US" i="1" dirty="0"/>
              <a:t>Learning Disabilities </a:t>
            </a:r>
            <a:r>
              <a:rPr lang="en-US" dirty="0"/>
              <a:t>45(I) 47-63. </a:t>
            </a:r>
            <a:endParaRPr lang="en-US" dirty="0" smtClean="0"/>
          </a:p>
          <a:p>
            <a:r>
              <a:rPr lang="en-US" dirty="0" smtClean="0"/>
              <a:t>DOI</a:t>
            </a:r>
            <a:r>
              <a:rPr lang="en-US" dirty="0"/>
              <a:t>: </a:t>
            </a:r>
            <a:r>
              <a:rPr lang="en-US" dirty="0" smtClean="0"/>
              <a:t>10.1177/0022219411426855</a:t>
            </a:r>
          </a:p>
          <a:p>
            <a:r>
              <a:rPr lang="en-US" dirty="0" smtClean="0"/>
              <a:t>Pogue, D. (2018). </a:t>
            </a:r>
            <a:r>
              <a:rPr lang="en-US" dirty="0" err="1" smtClean="0"/>
              <a:t>VoiceOver</a:t>
            </a:r>
            <a:r>
              <a:rPr lang="en-US" dirty="0" smtClean="0"/>
              <a:t> </a:t>
            </a:r>
            <a:r>
              <a:rPr lang="en-US" dirty="0"/>
              <a:t>features: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finance.yahoo.com/news/david-pogue-on-iphonevoiceover-163733668.html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661" y="127000"/>
            <a:ext cx="9685339" cy="3917950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Approximately </a:t>
            </a:r>
            <a:br>
              <a:rPr lang="en-US" sz="5400" b="1" i="1" dirty="0" smtClean="0">
                <a:solidFill>
                  <a:schemeClr val="bg1"/>
                </a:solidFill>
                <a:latin typeface="Bodoni MT" panose="02070603080606020203" pitchFamily="18" charset="0"/>
              </a:rPr>
            </a:br>
            <a:r>
              <a:rPr lang="en-US" sz="5400" b="1" i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32 million adults in the United states </a:t>
            </a:r>
            <a:br>
              <a:rPr lang="en-US" sz="5400" b="1" i="1" dirty="0" smtClean="0">
                <a:solidFill>
                  <a:schemeClr val="bg1"/>
                </a:solidFill>
                <a:latin typeface="Bodoni MT" panose="02070603080606020203" pitchFamily="18" charset="0"/>
              </a:rPr>
            </a:br>
            <a:r>
              <a:rPr lang="en-US" sz="5400" b="1" i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Can’t Read</a:t>
            </a:r>
            <a:endParaRPr lang="en-US" sz="5400" b="1" i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62563" y="4679950"/>
            <a:ext cx="4795837" cy="1178982"/>
          </a:xfrm>
        </p:spPr>
        <p:txBody>
          <a:bodyPr/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*** U.S. Department of Education and The National Institute of Literacy, Feb. 16, 2018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250" y="2457450"/>
            <a:ext cx="7297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Technology Can Help</a:t>
            </a:r>
            <a:endParaRPr lang="en-US" sz="54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6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270" y="60757"/>
            <a:ext cx="8534401" cy="707339"/>
          </a:xfrm>
        </p:spPr>
        <p:txBody>
          <a:bodyPr/>
          <a:lstStyle/>
          <a:p>
            <a:r>
              <a:rPr lang="en-US" b="1" i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Technology Areas</a:t>
            </a:r>
            <a:endParaRPr lang="en-US" b="1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170" y="1086917"/>
            <a:ext cx="8534400" cy="360944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Text-to-Speech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</a:t>
            </a:r>
          </a:p>
          <a:p>
            <a:r>
              <a:rPr lang="en-US" sz="2800" dirty="0" smtClean="0"/>
              <a:t>Speech-to-Text</a:t>
            </a:r>
          </a:p>
          <a:p>
            <a:endParaRPr lang="en-US" sz="2800" dirty="0"/>
          </a:p>
          <a:p>
            <a:r>
              <a:rPr lang="en-US" sz="2800" dirty="0" smtClean="0"/>
              <a:t>Writing </a:t>
            </a:r>
          </a:p>
          <a:p>
            <a:r>
              <a:rPr lang="en-US" sz="2800" dirty="0"/>
              <a:t>	</a:t>
            </a:r>
            <a:endParaRPr lang="en-US" sz="2800" dirty="0" smtClean="0"/>
          </a:p>
          <a:p>
            <a:r>
              <a:rPr lang="en-US" sz="2800" dirty="0" smtClean="0"/>
              <a:t>New Apps</a:t>
            </a:r>
            <a:endParaRPr lang="en-US" sz="2800" dirty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1" y="311150"/>
            <a:ext cx="8534401" cy="736600"/>
          </a:xfrm>
        </p:spPr>
        <p:txBody>
          <a:bodyPr/>
          <a:lstStyle/>
          <a:p>
            <a:pPr algn="ctr"/>
            <a:r>
              <a:rPr lang="en-US" b="1" i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Text to Speech</a:t>
            </a:r>
            <a:endParaRPr lang="en-US" b="1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663" y="1333500"/>
            <a:ext cx="8534400" cy="1498600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i="1" u="sng" dirty="0" smtClean="0"/>
              <a:t>Learning Ally</a:t>
            </a:r>
          </a:p>
          <a:p>
            <a:r>
              <a:rPr lang="en-US" sz="9600" dirty="0"/>
              <a:t>	</a:t>
            </a:r>
            <a:r>
              <a:rPr lang="en-US" sz="9600" dirty="0" smtClean="0"/>
              <a:t>* Largest library of human-read audio books and resources</a:t>
            </a:r>
          </a:p>
          <a:p>
            <a:r>
              <a:rPr lang="en-US" sz="9600" dirty="0"/>
              <a:t>	</a:t>
            </a:r>
            <a:r>
              <a:rPr lang="en-US" sz="9600" dirty="0" smtClean="0"/>
              <a:t>*  Annual membership $135 provides access to </a:t>
            </a:r>
            <a:r>
              <a:rPr lang="en-US" sz="9600" dirty="0" err="1" smtClean="0"/>
              <a:t>qll</a:t>
            </a:r>
            <a:r>
              <a:rPr lang="en-US" sz="9600" dirty="0" smtClean="0"/>
              <a:t> services</a:t>
            </a:r>
          </a:p>
          <a:p>
            <a:r>
              <a:rPr lang="en-US" sz="9600" dirty="0"/>
              <a:t>	</a:t>
            </a:r>
            <a:r>
              <a:rPr lang="en-US" sz="9600" dirty="0" smtClean="0"/>
              <a:t>* All books are fully accessible</a:t>
            </a:r>
          </a:p>
          <a:p>
            <a:r>
              <a:rPr lang="en-US" sz="9600" dirty="0"/>
              <a:t>	</a:t>
            </a:r>
            <a:r>
              <a:rPr lang="en-US" sz="9600" dirty="0" smtClean="0"/>
              <a:t>*  Includes on-screen highlighted text synced with audio narration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680" y="66408"/>
            <a:ext cx="891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Text to Speech Apps - iOS</a:t>
            </a:r>
            <a:endParaRPr lang="en-US" sz="4800" b="1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509114" y="4228185"/>
            <a:ext cx="8810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Negatives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	*Student needs instruction and practice to navigate 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* </a:t>
            </a:r>
            <a:r>
              <a:rPr lang="en-US" sz="2400" dirty="0" err="1" smtClean="0">
                <a:solidFill>
                  <a:schemeClr val="bg1"/>
                </a:solidFill>
              </a:rPr>
              <a:t>VoiceOver</a:t>
            </a:r>
            <a:r>
              <a:rPr lang="en-US" sz="2400" dirty="0" smtClean="0">
                <a:solidFill>
                  <a:schemeClr val="bg1"/>
                </a:solidFill>
              </a:rPr>
              <a:t> changes the gestures you use to control the iPad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* Apple has a user guide to help with </a:t>
            </a:r>
            <a:r>
              <a:rPr lang="en-US" sz="2400" dirty="0" err="1" smtClean="0">
                <a:solidFill>
                  <a:schemeClr val="bg1"/>
                </a:solidFill>
              </a:rPr>
              <a:t>VoiceOver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744" y="1535741"/>
            <a:ext cx="6096001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1" u="sng" dirty="0" err="1">
                <a:solidFill>
                  <a:schemeClr val="bg1"/>
                </a:solidFill>
                <a:latin typeface="Arial Black" panose="020B0A04020102020204" pitchFamily="34" charset="0"/>
              </a:rPr>
              <a:t>VoiceOver</a:t>
            </a:r>
            <a:endParaRPr lang="en-US" sz="2800" b="1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		* Designed for iPad, iPhone, and other Apple products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		* No downloads required</a:t>
            </a:r>
          </a:p>
        </p:txBody>
      </p:sp>
    </p:spTree>
    <p:extLst>
      <p:ext uri="{BB962C8B-B14F-4D97-AF65-F5344CB8AC3E}">
        <p14:creationId xmlns:p14="http://schemas.microsoft.com/office/powerpoint/2010/main" val="19665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6701" y="387706"/>
            <a:ext cx="797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Text to Speech Apps - Android </a:t>
            </a:r>
            <a:endParaRPr lang="en-US" sz="3600" b="1" i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565" y="1258215"/>
            <a:ext cx="730199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Android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* Samsung Galaxy, </a:t>
            </a:r>
            <a:r>
              <a:rPr lang="en-US" sz="2400" b="1" dirty="0" err="1" smtClean="0">
                <a:solidFill>
                  <a:schemeClr val="bg1"/>
                </a:solidFill>
              </a:rPr>
              <a:t>etc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* Voice Assistant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	*Offers a tutorial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	* Shake the phone for continuous reading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	* Option to </a:t>
            </a:r>
            <a:r>
              <a:rPr lang="en-US" sz="2400" b="1" dirty="0">
                <a:solidFill>
                  <a:schemeClr val="bg1"/>
                </a:solidFill>
              </a:rPr>
              <a:t>s</a:t>
            </a:r>
            <a:r>
              <a:rPr lang="en-US" sz="2400" b="1" dirty="0" smtClean="0">
                <a:solidFill>
                  <a:schemeClr val="bg1"/>
                </a:solidFill>
              </a:rPr>
              <a:t>peak passwords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	*Verbosity setting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			*pitch changes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			*phonetic alphabet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9850" y="203200"/>
            <a:ext cx="3113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Speech to Text</a:t>
            </a:r>
            <a:endParaRPr lang="en-US" sz="3200" b="1" i="1" u="sng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5450" y="1143000"/>
            <a:ext cx="9791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Dragon  Naturally Speaking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			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Natural Reader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*  Free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* Use Google Drive, Dropbox, OneDrive or iCloud to upload and listen to 					documents	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* Premium users can take pictures of books to listen to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9270" y="202684"/>
            <a:ext cx="45723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Speech to Text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1150" y="1859340"/>
            <a:ext cx="964565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Google Text – to – Speech</a:t>
            </a:r>
            <a:r>
              <a:rPr lang="en-US" b="1" dirty="0">
                <a:solidFill>
                  <a:schemeClr val="bg1"/>
                </a:solidFill>
              </a:rPr>
              <a:t>	</a:t>
            </a:r>
          </a:p>
          <a:p>
            <a:r>
              <a:rPr lang="en-US" b="1" dirty="0">
                <a:solidFill>
                  <a:schemeClr val="bg1"/>
                </a:solidFill>
              </a:rPr>
              <a:t>		* Converts text into speech in more than 180 voices and </a:t>
            </a:r>
            <a:r>
              <a:rPr lang="en-US" b="1" dirty="0" smtClean="0">
                <a:solidFill>
                  <a:schemeClr val="bg1"/>
                </a:solidFill>
              </a:rPr>
              <a:t>more </a:t>
            </a:r>
            <a:r>
              <a:rPr lang="en-US" b="1" dirty="0">
                <a:solidFill>
                  <a:schemeClr val="bg1"/>
                </a:solidFill>
              </a:rPr>
              <a:t>than 30 </a:t>
            </a:r>
            <a:r>
              <a:rPr lang="en-US" b="1" dirty="0" smtClean="0">
                <a:solidFill>
                  <a:schemeClr val="bg1"/>
                </a:solidFill>
              </a:rPr>
              <a:t>					languages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Google </a:t>
            </a:r>
            <a:r>
              <a:rPr lang="en-US" sz="2800" b="1" dirty="0">
                <a:solidFill>
                  <a:schemeClr val="bg1"/>
                </a:solidFill>
              </a:rPr>
              <a:t>Chrome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* </a:t>
            </a:r>
            <a:r>
              <a:rPr lang="en-US" sz="2000" b="1" dirty="0">
                <a:solidFill>
                  <a:schemeClr val="bg1"/>
                </a:solidFill>
              </a:rPr>
              <a:t>Read-aloud extension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	* </a:t>
            </a:r>
            <a:r>
              <a:rPr lang="en-US" sz="2000" b="1" dirty="0">
                <a:solidFill>
                  <a:schemeClr val="bg1"/>
                </a:solidFill>
              </a:rPr>
              <a:t>works with Firefox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	*</a:t>
            </a:r>
            <a:r>
              <a:rPr lang="en-US" sz="2000" b="1" dirty="0">
                <a:solidFill>
                  <a:schemeClr val="bg1"/>
                </a:solidFill>
              </a:rPr>
              <a:t>converts webpage text to audio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	*</a:t>
            </a:r>
            <a:r>
              <a:rPr lang="en-US" sz="2000" b="1" dirty="0">
                <a:solidFill>
                  <a:schemeClr val="bg1"/>
                </a:solidFill>
              </a:rPr>
              <a:t>blogs, news sites, textbooks, school and class </a:t>
            </a:r>
            <a:r>
              <a:rPr lang="en-US" sz="2000" b="1" dirty="0" smtClean="0">
                <a:solidFill>
                  <a:schemeClr val="bg1"/>
                </a:solidFill>
              </a:rPr>
              <a:t>									websites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</a:rPr>
              <a:t>online </a:t>
            </a:r>
            <a:r>
              <a:rPr lang="en-US" sz="2000" b="1" dirty="0">
                <a:solidFill>
                  <a:schemeClr val="bg1"/>
                </a:solidFill>
              </a:rPr>
              <a:t>universities and </a:t>
            </a:r>
            <a:r>
              <a:rPr lang="en-US" sz="2000" b="1" dirty="0" smtClean="0">
                <a:solidFill>
                  <a:schemeClr val="bg1"/>
                </a:solidFill>
              </a:rPr>
              <a:t>course </a:t>
            </a:r>
            <a:r>
              <a:rPr lang="en-US" sz="2000" b="1" dirty="0">
                <a:solidFill>
                  <a:schemeClr val="bg1"/>
                </a:solidFill>
              </a:rPr>
              <a:t>materials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222299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352</TotalTime>
  <Words>332</Words>
  <Application>Microsoft Office PowerPoint</Application>
  <PresentationFormat>Widescreen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Arial Rounded MT Bold</vt:lpstr>
      <vt:lpstr>Bodoni MT</vt:lpstr>
      <vt:lpstr>Bodoni MT Black</vt:lpstr>
      <vt:lpstr>Century Gothic</vt:lpstr>
      <vt:lpstr>Wingdings 3</vt:lpstr>
      <vt:lpstr>Slice</vt:lpstr>
      <vt:lpstr>New  Assistive Technologies  to Improve   Adult Literacy</vt:lpstr>
      <vt:lpstr>Approximately  32 million adults in the United states  Can’t Read</vt:lpstr>
      <vt:lpstr>PowerPoint Presentation</vt:lpstr>
      <vt:lpstr>Technology Areas</vt:lpstr>
      <vt:lpstr>Text to Speech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Amrita Learning</vt:lpstr>
      <vt:lpstr>PowerPoint Presentation</vt:lpstr>
      <vt:lpstr>CODEX: The Lost Words of Atlantis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Assistive Technology to Improve Literacy</dc:title>
  <dc:creator>Bridget Clark</dc:creator>
  <cp:lastModifiedBy>Bridget Clark</cp:lastModifiedBy>
  <cp:revision>51</cp:revision>
  <dcterms:created xsi:type="dcterms:W3CDTF">2019-09-09T02:47:32Z</dcterms:created>
  <dcterms:modified xsi:type="dcterms:W3CDTF">2019-09-15T21:36:55Z</dcterms:modified>
</cp:coreProperties>
</file>