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3" r:id="rId4"/>
    <p:sldId id="261" r:id="rId5"/>
    <p:sldId id="264" r:id="rId6"/>
    <p:sldId id="259" r:id="rId7"/>
    <p:sldId id="266" r:id="rId8"/>
    <p:sldId id="265" r:id="rId9"/>
    <p:sldId id="267" r:id="rId10"/>
    <p:sldId id="268" r:id="rId11"/>
    <p:sldId id="260" r:id="rId12"/>
    <p:sldId id="269" r:id="rId13"/>
    <p:sldId id="270" r:id="rId14"/>
    <p:sldId id="271" r:id="rId15"/>
    <p:sldId id="273" r:id="rId16"/>
    <p:sldId id="272" r:id="rId17"/>
    <p:sldId id="274" r:id="rId18"/>
    <p:sldId id="275" r:id="rId19"/>
    <p:sldId id="258" r:id="rId20"/>
    <p:sldId id="277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22"/>
    <p:restoredTop sz="94616"/>
  </p:normalViewPr>
  <p:slideViewPr>
    <p:cSldViewPr snapToGrid="0" snapToObjects="1">
      <p:cViewPr varScale="1">
        <p:scale>
          <a:sx n="86" d="100"/>
          <a:sy n="86" d="100"/>
        </p:scale>
        <p:origin x="9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F9A666-7F08-AD45-95D8-A2CC2DC0623F}" type="doc">
      <dgm:prSet loTypeId="urn:microsoft.com/office/officeart/2008/layout/Hexagon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BCC191-A791-8544-A7BB-5D22D8DF1175}">
      <dgm:prSet phldrT="[Text]" custT="1"/>
      <dgm:spPr/>
      <dgm:t>
        <a:bodyPr/>
        <a:lstStyle/>
        <a:p>
          <a:r>
            <a:rPr lang="en-US" sz="2200" dirty="0"/>
            <a:t>Speaking &amp; Listening Kit</a:t>
          </a:r>
        </a:p>
      </dgm:t>
    </dgm:pt>
    <dgm:pt modelId="{FA6B75D0-F8E1-D348-9284-58F603A540FA}" type="parTrans" cxnId="{B8BEFEB2-81A7-5347-A6FE-BC9210E62B34}">
      <dgm:prSet/>
      <dgm:spPr/>
      <dgm:t>
        <a:bodyPr/>
        <a:lstStyle/>
        <a:p>
          <a:endParaRPr lang="en-US"/>
        </a:p>
      </dgm:t>
    </dgm:pt>
    <dgm:pt modelId="{6484CDA7-70CB-D14E-84E5-A8D1A8FB12E2}" type="sibTrans" cxnId="{B8BEFEB2-81A7-5347-A6FE-BC9210E62B3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C9996FD6-176B-524E-AE58-DACA85380714}">
      <dgm:prSet phldrT="[Text]"/>
      <dgm:spPr/>
      <dgm:t>
        <a:bodyPr/>
        <a:lstStyle/>
        <a:p>
          <a:r>
            <a:rPr lang="en-US" dirty="0"/>
            <a:t>Pronunciation Kit</a:t>
          </a:r>
        </a:p>
      </dgm:t>
    </dgm:pt>
    <dgm:pt modelId="{9488AEF9-E897-5F4F-A21C-325D695A6067}" type="parTrans" cxnId="{DCEBCDCB-943C-944D-B244-964B05B98E5A}">
      <dgm:prSet/>
      <dgm:spPr/>
      <dgm:t>
        <a:bodyPr/>
        <a:lstStyle/>
        <a:p>
          <a:endParaRPr lang="en-US"/>
        </a:p>
      </dgm:t>
    </dgm:pt>
    <dgm:pt modelId="{937D6A6F-1765-9442-959F-B8EA529DF5A0}" type="sibTrans" cxnId="{DCEBCDCB-943C-944D-B244-964B05B98E5A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208A0BF1-B471-D742-BA43-F444D58F3590}">
      <dgm:prSet phldrT="[Text]"/>
      <dgm:spPr/>
      <dgm:t>
        <a:bodyPr/>
        <a:lstStyle/>
        <a:p>
          <a:r>
            <a:rPr lang="en-US" b="1" u="sng" dirty="0"/>
            <a:t>Reading Kits</a:t>
          </a:r>
        </a:p>
      </dgm:t>
    </dgm:pt>
    <dgm:pt modelId="{47666DA1-80C0-CA48-A72A-D46E93B9B00E}" type="parTrans" cxnId="{284AC330-7CCA-B242-BB2D-F8A63D6860BE}">
      <dgm:prSet/>
      <dgm:spPr/>
      <dgm:t>
        <a:bodyPr/>
        <a:lstStyle/>
        <a:p>
          <a:endParaRPr lang="en-US"/>
        </a:p>
      </dgm:t>
    </dgm:pt>
    <dgm:pt modelId="{F10FE647-4D2D-164E-B327-D030F1AE8438}" type="sibTrans" cxnId="{284AC330-7CCA-B242-BB2D-F8A63D6860BE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n-US"/>
        </a:p>
      </dgm:t>
    </dgm:pt>
    <dgm:pt modelId="{C9A25D3C-067A-A54C-81A1-0034A997DDCD}">
      <dgm:prSet/>
      <dgm:spPr/>
      <dgm:t>
        <a:bodyPr/>
        <a:lstStyle/>
        <a:p>
          <a:r>
            <a:rPr lang="en-US" dirty="0"/>
            <a:t>Phonics &amp; Phonemic Awareness Kit </a:t>
          </a:r>
        </a:p>
      </dgm:t>
    </dgm:pt>
    <dgm:pt modelId="{34CA785D-76D0-8541-997D-A6995B39C7A7}" type="parTrans" cxnId="{E730D471-4B86-F14D-856A-82320DB9EFA1}">
      <dgm:prSet/>
      <dgm:spPr/>
      <dgm:t>
        <a:bodyPr/>
        <a:lstStyle/>
        <a:p>
          <a:endParaRPr lang="en-US"/>
        </a:p>
      </dgm:t>
    </dgm:pt>
    <dgm:pt modelId="{6B13C54B-C55C-804F-BD66-E74351138F8C}" type="sibTrans" cxnId="{E730D471-4B86-F14D-856A-82320DB9EFA1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442E0535-4B8F-9D40-AE2A-FCE0742962E0}">
      <dgm:prSet/>
      <dgm:spPr/>
      <dgm:t>
        <a:bodyPr/>
        <a:lstStyle/>
        <a:p>
          <a:r>
            <a:rPr lang="en-US" dirty="0"/>
            <a:t>Citizenship Kit </a:t>
          </a:r>
        </a:p>
      </dgm:t>
    </dgm:pt>
    <dgm:pt modelId="{75CED76F-003D-6947-A69A-065DD8854579}" type="parTrans" cxnId="{194E22DF-8941-9F4F-84D7-45076C04FDCE}">
      <dgm:prSet/>
      <dgm:spPr/>
      <dgm:t>
        <a:bodyPr/>
        <a:lstStyle/>
        <a:p>
          <a:endParaRPr lang="en-US"/>
        </a:p>
      </dgm:t>
    </dgm:pt>
    <dgm:pt modelId="{20EE994D-0978-F347-B21C-A4C6B76CDB00}" type="sibTrans" cxnId="{194E22DF-8941-9F4F-84D7-45076C04FDCE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AD38F2ED-12AF-5A4A-82BC-27E9FA226CDF}" type="pres">
      <dgm:prSet presAssocID="{B0F9A666-7F08-AD45-95D8-A2CC2DC0623F}" presName="Name0" presStyleCnt="0">
        <dgm:presLayoutVars>
          <dgm:chMax val="21"/>
          <dgm:chPref val="21"/>
        </dgm:presLayoutVars>
      </dgm:prSet>
      <dgm:spPr/>
    </dgm:pt>
    <dgm:pt modelId="{99510BD2-317D-8043-80B9-3FBF28DC48AB}" type="pres">
      <dgm:prSet presAssocID="{33BCC191-A791-8544-A7BB-5D22D8DF1175}" presName="text1" presStyleCnt="0"/>
      <dgm:spPr/>
    </dgm:pt>
    <dgm:pt modelId="{5C8486AF-9935-D947-90E7-1340C8385616}" type="pres">
      <dgm:prSet presAssocID="{33BCC191-A791-8544-A7BB-5D22D8DF1175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F22E8F66-DD37-DD4C-8BBB-A00F2F4CDFD4}" type="pres">
      <dgm:prSet presAssocID="{33BCC191-A791-8544-A7BB-5D22D8DF1175}" presName="textaccent1" presStyleCnt="0"/>
      <dgm:spPr/>
    </dgm:pt>
    <dgm:pt modelId="{48451959-5FC4-B241-B80C-31CB1D65317D}" type="pres">
      <dgm:prSet presAssocID="{33BCC191-A791-8544-A7BB-5D22D8DF1175}" presName="accentRepeatNode" presStyleLbl="solidAlignAcc1" presStyleIdx="0" presStyleCnt="10"/>
      <dgm:spPr/>
    </dgm:pt>
    <dgm:pt modelId="{5B2A64C7-2440-1C47-8A88-1B809F5E6E3D}" type="pres">
      <dgm:prSet presAssocID="{6484CDA7-70CB-D14E-84E5-A8D1A8FB12E2}" presName="image1" presStyleCnt="0"/>
      <dgm:spPr/>
    </dgm:pt>
    <dgm:pt modelId="{065742DB-968F-B049-BA37-8A1DB07CEB6D}" type="pres">
      <dgm:prSet presAssocID="{6484CDA7-70CB-D14E-84E5-A8D1A8FB12E2}" presName="imageRepeatNode" presStyleLbl="alignAcc1" presStyleIdx="0" presStyleCnt="5"/>
      <dgm:spPr/>
    </dgm:pt>
    <dgm:pt modelId="{F452967B-6900-954A-B4F6-AC11A9EA1EA8}" type="pres">
      <dgm:prSet presAssocID="{6484CDA7-70CB-D14E-84E5-A8D1A8FB12E2}" presName="imageaccent1" presStyleCnt="0"/>
      <dgm:spPr/>
    </dgm:pt>
    <dgm:pt modelId="{3F27493D-BE5C-314A-8667-A1D5C9635B58}" type="pres">
      <dgm:prSet presAssocID="{6484CDA7-70CB-D14E-84E5-A8D1A8FB12E2}" presName="accentRepeatNode" presStyleLbl="solidAlignAcc1" presStyleIdx="1" presStyleCnt="10"/>
      <dgm:spPr/>
    </dgm:pt>
    <dgm:pt modelId="{42A2F1AC-6550-9942-BE79-898F61BF9B4A}" type="pres">
      <dgm:prSet presAssocID="{C9996FD6-176B-524E-AE58-DACA85380714}" presName="text2" presStyleCnt="0"/>
      <dgm:spPr/>
    </dgm:pt>
    <dgm:pt modelId="{0769E25B-11E4-864E-ACFE-F9A70A7FE0BE}" type="pres">
      <dgm:prSet presAssocID="{C9996FD6-176B-524E-AE58-DACA85380714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F02ECE4F-E354-0C45-89CC-87E50A6C8F91}" type="pres">
      <dgm:prSet presAssocID="{C9996FD6-176B-524E-AE58-DACA85380714}" presName="textaccent2" presStyleCnt="0"/>
      <dgm:spPr/>
    </dgm:pt>
    <dgm:pt modelId="{3475455C-7782-8646-AEDA-FA45A45F2FE6}" type="pres">
      <dgm:prSet presAssocID="{C9996FD6-176B-524E-AE58-DACA85380714}" presName="accentRepeatNode" presStyleLbl="solidAlignAcc1" presStyleIdx="2" presStyleCnt="10"/>
      <dgm:spPr/>
    </dgm:pt>
    <dgm:pt modelId="{E3D8C0C3-1E51-804D-9744-EF4C2E617843}" type="pres">
      <dgm:prSet presAssocID="{937D6A6F-1765-9442-959F-B8EA529DF5A0}" presName="image2" presStyleCnt="0"/>
      <dgm:spPr/>
    </dgm:pt>
    <dgm:pt modelId="{8F6B54CA-1D7B-A44D-9ECA-B71B334A66B3}" type="pres">
      <dgm:prSet presAssocID="{937D6A6F-1765-9442-959F-B8EA529DF5A0}" presName="imageRepeatNode" presStyleLbl="alignAcc1" presStyleIdx="1" presStyleCnt="5"/>
      <dgm:spPr/>
    </dgm:pt>
    <dgm:pt modelId="{F12F525F-5B6C-D441-8FE6-2ED22029B8F9}" type="pres">
      <dgm:prSet presAssocID="{937D6A6F-1765-9442-959F-B8EA529DF5A0}" presName="imageaccent2" presStyleCnt="0"/>
      <dgm:spPr/>
    </dgm:pt>
    <dgm:pt modelId="{72C592DF-FA96-1C4E-A698-9BD4F6117AE9}" type="pres">
      <dgm:prSet presAssocID="{937D6A6F-1765-9442-959F-B8EA529DF5A0}" presName="accentRepeatNode" presStyleLbl="solidAlignAcc1" presStyleIdx="3" presStyleCnt="10"/>
      <dgm:spPr/>
    </dgm:pt>
    <dgm:pt modelId="{429E2DA6-662C-AE41-A62A-0823F2126386}" type="pres">
      <dgm:prSet presAssocID="{442E0535-4B8F-9D40-AE2A-FCE0742962E0}" presName="text3" presStyleCnt="0"/>
      <dgm:spPr/>
    </dgm:pt>
    <dgm:pt modelId="{1B22CE21-EF45-0D4D-A14D-5DA747372AF7}" type="pres">
      <dgm:prSet presAssocID="{442E0535-4B8F-9D40-AE2A-FCE0742962E0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433F8279-82D5-2D4A-A286-FD693146FCA7}" type="pres">
      <dgm:prSet presAssocID="{442E0535-4B8F-9D40-AE2A-FCE0742962E0}" presName="textaccent3" presStyleCnt="0"/>
      <dgm:spPr/>
    </dgm:pt>
    <dgm:pt modelId="{D64E3494-13D9-AA4F-AF8C-8D21F15F7006}" type="pres">
      <dgm:prSet presAssocID="{442E0535-4B8F-9D40-AE2A-FCE0742962E0}" presName="accentRepeatNode" presStyleLbl="solidAlignAcc1" presStyleIdx="4" presStyleCnt="10"/>
      <dgm:spPr/>
    </dgm:pt>
    <dgm:pt modelId="{EE453D70-A5BE-4F45-A173-CD6751ECD5C8}" type="pres">
      <dgm:prSet presAssocID="{20EE994D-0978-F347-B21C-A4C6B76CDB00}" presName="image3" presStyleCnt="0"/>
      <dgm:spPr/>
    </dgm:pt>
    <dgm:pt modelId="{188BDEC4-DFE4-F14A-B644-F213AE059C19}" type="pres">
      <dgm:prSet presAssocID="{20EE994D-0978-F347-B21C-A4C6B76CDB00}" presName="imageRepeatNode" presStyleLbl="alignAcc1" presStyleIdx="2" presStyleCnt="5"/>
      <dgm:spPr/>
    </dgm:pt>
    <dgm:pt modelId="{F4ABBBCC-4C1B-F949-BCD0-1DC4B23C7C2E}" type="pres">
      <dgm:prSet presAssocID="{20EE994D-0978-F347-B21C-A4C6B76CDB00}" presName="imageaccent3" presStyleCnt="0"/>
      <dgm:spPr/>
    </dgm:pt>
    <dgm:pt modelId="{D6378D62-CC73-404E-BA5F-E80AC7E510A3}" type="pres">
      <dgm:prSet presAssocID="{20EE994D-0978-F347-B21C-A4C6B76CDB00}" presName="accentRepeatNode" presStyleLbl="solidAlignAcc1" presStyleIdx="5" presStyleCnt="10"/>
      <dgm:spPr/>
    </dgm:pt>
    <dgm:pt modelId="{AF4FC6D5-6E65-2F40-B32A-9A07E36C98FB}" type="pres">
      <dgm:prSet presAssocID="{208A0BF1-B471-D742-BA43-F444D58F3590}" presName="text4" presStyleCnt="0"/>
      <dgm:spPr/>
    </dgm:pt>
    <dgm:pt modelId="{B07D1D54-A119-D448-B642-367B324F6225}" type="pres">
      <dgm:prSet presAssocID="{208A0BF1-B471-D742-BA43-F444D58F3590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6CAA56BB-BCA7-0844-8DAB-A7C4070EC8A2}" type="pres">
      <dgm:prSet presAssocID="{208A0BF1-B471-D742-BA43-F444D58F3590}" presName="textaccent4" presStyleCnt="0"/>
      <dgm:spPr/>
    </dgm:pt>
    <dgm:pt modelId="{A94BFE3E-837D-DF43-8A80-0BA3CCD926DE}" type="pres">
      <dgm:prSet presAssocID="{208A0BF1-B471-D742-BA43-F444D58F3590}" presName="accentRepeatNode" presStyleLbl="solidAlignAcc1" presStyleIdx="6" presStyleCnt="10"/>
      <dgm:spPr/>
    </dgm:pt>
    <dgm:pt modelId="{612F4020-3D1E-A34E-90C9-1F69B57512C5}" type="pres">
      <dgm:prSet presAssocID="{F10FE647-4D2D-164E-B327-D030F1AE8438}" presName="image4" presStyleCnt="0"/>
      <dgm:spPr/>
    </dgm:pt>
    <dgm:pt modelId="{DB91046B-E5A5-F249-8A47-3527FC896F3A}" type="pres">
      <dgm:prSet presAssocID="{F10FE647-4D2D-164E-B327-D030F1AE8438}" presName="imageRepeatNode" presStyleLbl="alignAcc1" presStyleIdx="3" presStyleCnt="5" custLinFactNeighborX="1555"/>
      <dgm:spPr/>
    </dgm:pt>
    <dgm:pt modelId="{31CFDC76-D0AE-F743-A38E-0DEC5AAC975C}" type="pres">
      <dgm:prSet presAssocID="{F10FE647-4D2D-164E-B327-D030F1AE8438}" presName="imageaccent4" presStyleCnt="0"/>
      <dgm:spPr/>
    </dgm:pt>
    <dgm:pt modelId="{7DE7AB79-150A-4B48-9384-F3AF824DEE0E}" type="pres">
      <dgm:prSet presAssocID="{F10FE647-4D2D-164E-B327-D030F1AE8438}" presName="accentRepeatNode" presStyleLbl="solidAlignAcc1" presStyleIdx="7" presStyleCnt="10"/>
      <dgm:spPr/>
    </dgm:pt>
    <dgm:pt modelId="{1820473E-72C6-4E45-9082-5D1439A88F64}" type="pres">
      <dgm:prSet presAssocID="{C9A25D3C-067A-A54C-81A1-0034A997DDCD}" presName="text5" presStyleCnt="0"/>
      <dgm:spPr/>
    </dgm:pt>
    <dgm:pt modelId="{022E0DC9-75BC-DD4D-8A26-A32E4429DD35}" type="pres">
      <dgm:prSet presAssocID="{C9A25D3C-067A-A54C-81A1-0034A997DDCD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E3D4974B-BE92-534E-8A37-2D758F8EB967}" type="pres">
      <dgm:prSet presAssocID="{C9A25D3C-067A-A54C-81A1-0034A997DDCD}" presName="textaccent5" presStyleCnt="0"/>
      <dgm:spPr/>
    </dgm:pt>
    <dgm:pt modelId="{6DBDB591-F6F2-CA48-B862-59E575A8FBAA}" type="pres">
      <dgm:prSet presAssocID="{C9A25D3C-067A-A54C-81A1-0034A997DDCD}" presName="accentRepeatNode" presStyleLbl="solidAlignAcc1" presStyleIdx="8" presStyleCnt="10"/>
      <dgm:spPr/>
    </dgm:pt>
    <dgm:pt modelId="{81B86251-3FBC-E247-A156-52E3391335A5}" type="pres">
      <dgm:prSet presAssocID="{6B13C54B-C55C-804F-BD66-E74351138F8C}" presName="image5" presStyleCnt="0"/>
      <dgm:spPr/>
    </dgm:pt>
    <dgm:pt modelId="{2A19EBD6-462D-604B-8717-87B52CAEA7C7}" type="pres">
      <dgm:prSet presAssocID="{6B13C54B-C55C-804F-BD66-E74351138F8C}" presName="imageRepeatNode" presStyleLbl="alignAcc1" presStyleIdx="4" presStyleCnt="5"/>
      <dgm:spPr/>
    </dgm:pt>
    <dgm:pt modelId="{7F9B04CD-7A4C-D04D-83DE-D4DD69CC3394}" type="pres">
      <dgm:prSet presAssocID="{6B13C54B-C55C-804F-BD66-E74351138F8C}" presName="imageaccent5" presStyleCnt="0"/>
      <dgm:spPr/>
    </dgm:pt>
    <dgm:pt modelId="{89638672-020D-B244-9954-1AAD7AAB39C7}" type="pres">
      <dgm:prSet presAssocID="{6B13C54B-C55C-804F-BD66-E74351138F8C}" presName="accentRepeatNode" presStyleLbl="solidAlignAcc1" presStyleIdx="9" presStyleCnt="10"/>
      <dgm:spPr/>
    </dgm:pt>
  </dgm:ptLst>
  <dgm:cxnLst>
    <dgm:cxn modelId="{E9BD2506-479E-354A-9CD6-87E2DEB20C59}" type="presOf" srcId="{F10FE647-4D2D-164E-B327-D030F1AE8438}" destId="{DB91046B-E5A5-F249-8A47-3527FC896F3A}" srcOrd="0" destOrd="0" presId="urn:microsoft.com/office/officeart/2008/layout/HexagonCluster"/>
    <dgm:cxn modelId="{4A5BD80F-6031-FA4F-BD41-FBBFB08FC727}" type="presOf" srcId="{6484CDA7-70CB-D14E-84E5-A8D1A8FB12E2}" destId="{065742DB-968F-B049-BA37-8A1DB07CEB6D}" srcOrd="0" destOrd="0" presId="urn:microsoft.com/office/officeart/2008/layout/HexagonCluster"/>
    <dgm:cxn modelId="{BE59E912-34F8-F749-84BF-DC639FD7C8C6}" type="presOf" srcId="{208A0BF1-B471-D742-BA43-F444D58F3590}" destId="{B07D1D54-A119-D448-B642-367B324F6225}" srcOrd="0" destOrd="0" presId="urn:microsoft.com/office/officeart/2008/layout/HexagonCluster"/>
    <dgm:cxn modelId="{09CF0521-052A-2545-8436-7CA4DD9E115C}" type="presOf" srcId="{6B13C54B-C55C-804F-BD66-E74351138F8C}" destId="{2A19EBD6-462D-604B-8717-87B52CAEA7C7}" srcOrd="0" destOrd="0" presId="urn:microsoft.com/office/officeart/2008/layout/HexagonCluster"/>
    <dgm:cxn modelId="{284AC330-7CCA-B242-BB2D-F8A63D6860BE}" srcId="{B0F9A666-7F08-AD45-95D8-A2CC2DC0623F}" destId="{208A0BF1-B471-D742-BA43-F444D58F3590}" srcOrd="3" destOrd="0" parTransId="{47666DA1-80C0-CA48-A72A-D46E93B9B00E}" sibTransId="{F10FE647-4D2D-164E-B327-D030F1AE8438}"/>
    <dgm:cxn modelId="{DBCD3167-D716-3148-8DC9-CD8DD9DD7A51}" type="presOf" srcId="{937D6A6F-1765-9442-959F-B8EA529DF5A0}" destId="{8F6B54CA-1D7B-A44D-9ECA-B71B334A66B3}" srcOrd="0" destOrd="0" presId="urn:microsoft.com/office/officeart/2008/layout/HexagonCluster"/>
    <dgm:cxn modelId="{E730D471-4B86-F14D-856A-82320DB9EFA1}" srcId="{B0F9A666-7F08-AD45-95D8-A2CC2DC0623F}" destId="{C9A25D3C-067A-A54C-81A1-0034A997DDCD}" srcOrd="4" destOrd="0" parTransId="{34CA785D-76D0-8541-997D-A6995B39C7A7}" sibTransId="{6B13C54B-C55C-804F-BD66-E74351138F8C}"/>
    <dgm:cxn modelId="{14ADC67D-044F-6941-B2CB-E865993B16B5}" type="presOf" srcId="{B0F9A666-7F08-AD45-95D8-A2CC2DC0623F}" destId="{AD38F2ED-12AF-5A4A-82BC-27E9FA226CDF}" srcOrd="0" destOrd="0" presId="urn:microsoft.com/office/officeart/2008/layout/HexagonCluster"/>
    <dgm:cxn modelId="{63C9C18D-3598-CD49-BAE3-2A2B71467463}" type="presOf" srcId="{20EE994D-0978-F347-B21C-A4C6B76CDB00}" destId="{188BDEC4-DFE4-F14A-B644-F213AE059C19}" srcOrd="0" destOrd="0" presId="urn:microsoft.com/office/officeart/2008/layout/HexagonCluster"/>
    <dgm:cxn modelId="{C01C969A-A6D6-614F-843A-DD8F6DAD0F19}" type="presOf" srcId="{C9A25D3C-067A-A54C-81A1-0034A997DDCD}" destId="{022E0DC9-75BC-DD4D-8A26-A32E4429DD35}" srcOrd="0" destOrd="0" presId="urn:microsoft.com/office/officeart/2008/layout/HexagonCluster"/>
    <dgm:cxn modelId="{B8BEFEB2-81A7-5347-A6FE-BC9210E62B34}" srcId="{B0F9A666-7F08-AD45-95D8-A2CC2DC0623F}" destId="{33BCC191-A791-8544-A7BB-5D22D8DF1175}" srcOrd="0" destOrd="0" parTransId="{FA6B75D0-F8E1-D348-9284-58F603A540FA}" sibTransId="{6484CDA7-70CB-D14E-84E5-A8D1A8FB12E2}"/>
    <dgm:cxn modelId="{A886F4B7-E020-E343-A669-660B4985DD53}" type="presOf" srcId="{33BCC191-A791-8544-A7BB-5D22D8DF1175}" destId="{5C8486AF-9935-D947-90E7-1340C8385616}" srcOrd="0" destOrd="0" presId="urn:microsoft.com/office/officeart/2008/layout/HexagonCluster"/>
    <dgm:cxn modelId="{1FCF93B9-F49E-ED4D-8618-6A44BBF0E2C6}" type="presOf" srcId="{442E0535-4B8F-9D40-AE2A-FCE0742962E0}" destId="{1B22CE21-EF45-0D4D-A14D-5DA747372AF7}" srcOrd="0" destOrd="0" presId="urn:microsoft.com/office/officeart/2008/layout/HexagonCluster"/>
    <dgm:cxn modelId="{DCEBCDCB-943C-944D-B244-964B05B98E5A}" srcId="{B0F9A666-7F08-AD45-95D8-A2CC2DC0623F}" destId="{C9996FD6-176B-524E-AE58-DACA85380714}" srcOrd="1" destOrd="0" parTransId="{9488AEF9-E897-5F4F-A21C-325D695A6067}" sibTransId="{937D6A6F-1765-9442-959F-B8EA529DF5A0}"/>
    <dgm:cxn modelId="{1C839CD3-152A-6A49-B7B2-765DD2C2BF6D}" type="presOf" srcId="{C9996FD6-176B-524E-AE58-DACA85380714}" destId="{0769E25B-11E4-864E-ACFE-F9A70A7FE0BE}" srcOrd="0" destOrd="0" presId="urn:microsoft.com/office/officeart/2008/layout/HexagonCluster"/>
    <dgm:cxn modelId="{194E22DF-8941-9F4F-84D7-45076C04FDCE}" srcId="{B0F9A666-7F08-AD45-95D8-A2CC2DC0623F}" destId="{442E0535-4B8F-9D40-AE2A-FCE0742962E0}" srcOrd="2" destOrd="0" parTransId="{75CED76F-003D-6947-A69A-065DD8854579}" sibTransId="{20EE994D-0978-F347-B21C-A4C6B76CDB00}"/>
    <dgm:cxn modelId="{8E02E16E-D93E-7A4C-BEC7-882972D9B196}" type="presParOf" srcId="{AD38F2ED-12AF-5A4A-82BC-27E9FA226CDF}" destId="{99510BD2-317D-8043-80B9-3FBF28DC48AB}" srcOrd="0" destOrd="0" presId="urn:microsoft.com/office/officeart/2008/layout/HexagonCluster"/>
    <dgm:cxn modelId="{4DD648FD-42D2-804D-B338-C70DFFD2536B}" type="presParOf" srcId="{99510BD2-317D-8043-80B9-3FBF28DC48AB}" destId="{5C8486AF-9935-D947-90E7-1340C8385616}" srcOrd="0" destOrd="0" presId="urn:microsoft.com/office/officeart/2008/layout/HexagonCluster"/>
    <dgm:cxn modelId="{8B756018-7C14-C14A-A8BB-83690B2468C3}" type="presParOf" srcId="{AD38F2ED-12AF-5A4A-82BC-27E9FA226CDF}" destId="{F22E8F66-DD37-DD4C-8BBB-A00F2F4CDFD4}" srcOrd="1" destOrd="0" presId="urn:microsoft.com/office/officeart/2008/layout/HexagonCluster"/>
    <dgm:cxn modelId="{78245F40-E565-D247-9696-7D3551398DBC}" type="presParOf" srcId="{F22E8F66-DD37-DD4C-8BBB-A00F2F4CDFD4}" destId="{48451959-5FC4-B241-B80C-31CB1D65317D}" srcOrd="0" destOrd="0" presId="urn:microsoft.com/office/officeart/2008/layout/HexagonCluster"/>
    <dgm:cxn modelId="{12DB63E6-801E-0F47-AC48-E6C835EC6C07}" type="presParOf" srcId="{AD38F2ED-12AF-5A4A-82BC-27E9FA226CDF}" destId="{5B2A64C7-2440-1C47-8A88-1B809F5E6E3D}" srcOrd="2" destOrd="0" presId="urn:microsoft.com/office/officeart/2008/layout/HexagonCluster"/>
    <dgm:cxn modelId="{6CD03E9C-89FA-4F47-B941-4F2B00E01CA5}" type="presParOf" srcId="{5B2A64C7-2440-1C47-8A88-1B809F5E6E3D}" destId="{065742DB-968F-B049-BA37-8A1DB07CEB6D}" srcOrd="0" destOrd="0" presId="urn:microsoft.com/office/officeart/2008/layout/HexagonCluster"/>
    <dgm:cxn modelId="{F78906B5-375B-E346-8EC4-28C2D5AFB739}" type="presParOf" srcId="{AD38F2ED-12AF-5A4A-82BC-27E9FA226CDF}" destId="{F452967B-6900-954A-B4F6-AC11A9EA1EA8}" srcOrd="3" destOrd="0" presId="urn:microsoft.com/office/officeart/2008/layout/HexagonCluster"/>
    <dgm:cxn modelId="{9A4A7F14-6513-1B42-9732-C45E760D270D}" type="presParOf" srcId="{F452967B-6900-954A-B4F6-AC11A9EA1EA8}" destId="{3F27493D-BE5C-314A-8667-A1D5C9635B58}" srcOrd="0" destOrd="0" presId="urn:microsoft.com/office/officeart/2008/layout/HexagonCluster"/>
    <dgm:cxn modelId="{F1AB4500-4B57-F349-9664-CF2FC90BA41A}" type="presParOf" srcId="{AD38F2ED-12AF-5A4A-82BC-27E9FA226CDF}" destId="{42A2F1AC-6550-9942-BE79-898F61BF9B4A}" srcOrd="4" destOrd="0" presId="urn:microsoft.com/office/officeart/2008/layout/HexagonCluster"/>
    <dgm:cxn modelId="{A5C85EB8-9962-CF40-A5AE-22D735135605}" type="presParOf" srcId="{42A2F1AC-6550-9942-BE79-898F61BF9B4A}" destId="{0769E25B-11E4-864E-ACFE-F9A70A7FE0BE}" srcOrd="0" destOrd="0" presId="urn:microsoft.com/office/officeart/2008/layout/HexagonCluster"/>
    <dgm:cxn modelId="{7FA8CC7C-B1B8-A340-B3F2-E388CD5C1BA9}" type="presParOf" srcId="{AD38F2ED-12AF-5A4A-82BC-27E9FA226CDF}" destId="{F02ECE4F-E354-0C45-89CC-87E50A6C8F91}" srcOrd="5" destOrd="0" presId="urn:microsoft.com/office/officeart/2008/layout/HexagonCluster"/>
    <dgm:cxn modelId="{F7BA1F29-1EB5-6B4B-8302-8D4D80F22686}" type="presParOf" srcId="{F02ECE4F-E354-0C45-89CC-87E50A6C8F91}" destId="{3475455C-7782-8646-AEDA-FA45A45F2FE6}" srcOrd="0" destOrd="0" presId="urn:microsoft.com/office/officeart/2008/layout/HexagonCluster"/>
    <dgm:cxn modelId="{1211C9BF-282F-2B4D-88A7-D94029D0F04A}" type="presParOf" srcId="{AD38F2ED-12AF-5A4A-82BC-27E9FA226CDF}" destId="{E3D8C0C3-1E51-804D-9744-EF4C2E617843}" srcOrd="6" destOrd="0" presId="urn:microsoft.com/office/officeart/2008/layout/HexagonCluster"/>
    <dgm:cxn modelId="{F13155C0-817E-2B4C-9776-1F84EC7895A1}" type="presParOf" srcId="{E3D8C0C3-1E51-804D-9744-EF4C2E617843}" destId="{8F6B54CA-1D7B-A44D-9ECA-B71B334A66B3}" srcOrd="0" destOrd="0" presId="urn:microsoft.com/office/officeart/2008/layout/HexagonCluster"/>
    <dgm:cxn modelId="{3B3A3D1D-2CB9-1842-9E9B-19A761F0F345}" type="presParOf" srcId="{AD38F2ED-12AF-5A4A-82BC-27E9FA226CDF}" destId="{F12F525F-5B6C-D441-8FE6-2ED22029B8F9}" srcOrd="7" destOrd="0" presId="urn:microsoft.com/office/officeart/2008/layout/HexagonCluster"/>
    <dgm:cxn modelId="{F6FA57FE-4DEE-7346-A361-B319677DB42A}" type="presParOf" srcId="{F12F525F-5B6C-D441-8FE6-2ED22029B8F9}" destId="{72C592DF-FA96-1C4E-A698-9BD4F6117AE9}" srcOrd="0" destOrd="0" presId="urn:microsoft.com/office/officeart/2008/layout/HexagonCluster"/>
    <dgm:cxn modelId="{BC6818D9-E7C9-C146-98AE-63CEA4F300F8}" type="presParOf" srcId="{AD38F2ED-12AF-5A4A-82BC-27E9FA226CDF}" destId="{429E2DA6-662C-AE41-A62A-0823F2126386}" srcOrd="8" destOrd="0" presId="urn:microsoft.com/office/officeart/2008/layout/HexagonCluster"/>
    <dgm:cxn modelId="{C3389A88-B0A8-4A4B-93CE-95EB0C75CED5}" type="presParOf" srcId="{429E2DA6-662C-AE41-A62A-0823F2126386}" destId="{1B22CE21-EF45-0D4D-A14D-5DA747372AF7}" srcOrd="0" destOrd="0" presId="urn:microsoft.com/office/officeart/2008/layout/HexagonCluster"/>
    <dgm:cxn modelId="{E0F84829-7A87-C841-9B76-BCB39A7BC120}" type="presParOf" srcId="{AD38F2ED-12AF-5A4A-82BC-27E9FA226CDF}" destId="{433F8279-82D5-2D4A-A286-FD693146FCA7}" srcOrd="9" destOrd="0" presId="urn:microsoft.com/office/officeart/2008/layout/HexagonCluster"/>
    <dgm:cxn modelId="{C5F50588-B467-7F4F-9401-B9BE14CEA052}" type="presParOf" srcId="{433F8279-82D5-2D4A-A286-FD693146FCA7}" destId="{D64E3494-13D9-AA4F-AF8C-8D21F15F7006}" srcOrd="0" destOrd="0" presId="urn:microsoft.com/office/officeart/2008/layout/HexagonCluster"/>
    <dgm:cxn modelId="{36CC0A3D-AE7F-4C4A-A480-10AD29C4CF78}" type="presParOf" srcId="{AD38F2ED-12AF-5A4A-82BC-27E9FA226CDF}" destId="{EE453D70-A5BE-4F45-A173-CD6751ECD5C8}" srcOrd="10" destOrd="0" presId="urn:microsoft.com/office/officeart/2008/layout/HexagonCluster"/>
    <dgm:cxn modelId="{AB2809DC-5D54-EF49-8127-307B23AA293B}" type="presParOf" srcId="{EE453D70-A5BE-4F45-A173-CD6751ECD5C8}" destId="{188BDEC4-DFE4-F14A-B644-F213AE059C19}" srcOrd="0" destOrd="0" presId="urn:microsoft.com/office/officeart/2008/layout/HexagonCluster"/>
    <dgm:cxn modelId="{3E771DD8-2A49-9543-A2DA-B2EEFD55E579}" type="presParOf" srcId="{AD38F2ED-12AF-5A4A-82BC-27E9FA226CDF}" destId="{F4ABBBCC-4C1B-F949-BCD0-1DC4B23C7C2E}" srcOrd="11" destOrd="0" presId="urn:microsoft.com/office/officeart/2008/layout/HexagonCluster"/>
    <dgm:cxn modelId="{96C1E421-2146-2146-851E-A81C9A941431}" type="presParOf" srcId="{F4ABBBCC-4C1B-F949-BCD0-1DC4B23C7C2E}" destId="{D6378D62-CC73-404E-BA5F-E80AC7E510A3}" srcOrd="0" destOrd="0" presId="urn:microsoft.com/office/officeart/2008/layout/HexagonCluster"/>
    <dgm:cxn modelId="{2DB54C31-C896-4948-9B7D-C09A13BBA203}" type="presParOf" srcId="{AD38F2ED-12AF-5A4A-82BC-27E9FA226CDF}" destId="{AF4FC6D5-6E65-2F40-B32A-9A07E36C98FB}" srcOrd="12" destOrd="0" presId="urn:microsoft.com/office/officeart/2008/layout/HexagonCluster"/>
    <dgm:cxn modelId="{8ACDC5EB-A678-AE4F-90FD-4FC129EAE97D}" type="presParOf" srcId="{AF4FC6D5-6E65-2F40-B32A-9A07E36C98FB}" destId="{B07D1D54-A119-D448-B642-367B324F6225}" srcOrd="0" destOrd="0" presId="urn:microsoft.com/office/officeart/2008/layout/HexagonCluster"/>
    <dgm:cxn modelId="{B7D2DE69-7111-8E47-B51B-7730FC12B376}" type="presParOf" srcId="{AD38F2ED-12AF-5A4A-82BC-27E9FA226CDF}" destId="{6CAA56BB-BCA7-0844-8DAB-A7C4070EC8A2}" srcOrd="13" destOrd="0" presId="urn:microsoft.com/office/officeart/2008/layout/HexagonCluster"/>
    <dgm:cxn modelId="{D4C5559E-B2E7-9B49-864E-DBC99F774C2B}" type="presParOf" srcId="{6CAA56BB-BCA7-0844-8DAB-A7C4070EC8A2}" destId="{A94BFE3E-837D-DF43-8A80-0BA3CCD926DE}" srcOrd="0" destOrd="0" presId="urn:microsoft.com/office/officeart/2008/layout/HexagonCluster"/>
    <dgm:cxn modelId="{4B16C7B0-4142-4D4F-B283-2ACBC5494EB9}" type="presParOf" srcId="{AD38F2ED-12AF-5A4A-82BC-27E9FA226CDF}" destId="{612F4020-3D1E-A34E-90C9-1F69B57512C5}" srcOrd="14" destOrd="0" presId="urn:microsoft.com/office/officeart/2008/layout/HexagonCluster"/>
    <dgm:cxn modelId="{EAE54359-A3F2-2F44-9596-91A4C49410B6}" type="presParOf" srcId="{612F4020-3D1E-A34E-90C9-1F69B57512C5}" destId="{DB91046B-E5A5-F249-8A47-3527FC896F3A}" srcOrd="0" destOrd="0" presId="urn:microsoft.com/office/officeart/2008/layout/HexagonCluster"/>
    <dgm:cxn modelId="{DC3184B1-3863-3E43-96B7-34E50F565090}" type="presParOf" srcId="{AD38F2ED-12AF-5A4A-82BC-27E9FA226CDF}" destId="{31CFDC76-D0AE-F743-A38E-0DEC5AAC975C}" srcOrd="15" destOrd="0" presId="urn:microsoft.com/office/officeart/2008/layout/HexagonCluster"/>
    <dgm:cxn modelId="{18C41596-0FFE-9845-BC71-31B98044EFEB}" type="presParOf" srcId="{31CFDC76-D0AE-F743-A38E-0DEC5AAC975C}" destId="{7DE7AB79-150A-4B48-9384-F3AF824DEE0E}" srcOrd="0" destOrd="0" presId="urn:microsoft.com/office/officeart/2008/layout/HexagonCluster"/>
    <dgm:cxn modelId="{CB23A335-28AF-1D4F-88FC-18FCCD1CA470}" type="presParOf" srcId="{AD38F2ED-12AF-5A4A-82BC-27E9FA226CDF}" destId="{1820473E-72C6-4E45-9082-5D1439A88F64}" srcOrd="16" destOrd="0" presId="urn:microsoft.com/office/officeart/2008/layout/HexagonCluster"/>
    <dgm:cxn modelId="{266F59E8-D960-B04E-94A4-13841F2B58EE}" type="presParOf" srcId="{1820473E-72C6-4E45-9082-5D1439A88F64}" destId="{022E0DC9-75BC-DD4D-8A26-A32E4429DD35}" srcOrd="0" destOrd="0" presId="urn:microsoft.com/office/officeart/2008/layout/HexagonCluster"/>
    <dgm:cxn modelId="{534B90A3-376C-FA49-8E1C-015B48A00908}" type="presParOf" srcId="{AD38F2ED-12AF-5A4A-82BC-27E9FA226CDF}" destId="{E3D4974B-BE92-534E-8A37-2D758F8EB967}" srcOrd="17" destOrd="0" presId="urn:microsoft.com/office/officeart/2008/layout/HexagonCluster"/>
    <dgm:cxn modelId="{A34683CF-7918-0145-BB3B-5D13EC010794}" type="presParOf" srcId="{E3D4974B-BE92-534E-8A37-2D758F8EB967}" destId="{6DBDB591-F6F2-CA48-B862-59E575A8FBAA}" srcOrd="0" destOrd="0" presId="urn:microsoft.com/office/officeart/2008/layout/HexagonCluster"/>
    <dgm:cxn modelId="{27256057-F731-4B48-8AF4-37494C7C7F28}" type="presParOf" srcId="{AD38F2ED-12AF-5A4A-82BC-27E9FA226CDF}" destId="{81B86251-3FBC-E247-A156-52E3391335A5}" srcOrd="18" destOrd="0" presId="urn:microsoft.com/office/officeart/2008/layout/HexagonCluster"/>
    <dgm:cxn modelId="{17FEAFBD-BD6E-E542-ACCA-544678776F72}" type="presParOf" srcId="{81B86251-3FBC-E247-A156-52E3391335A5}" destId="{2A19EBD6-462D-604B-8717-87B52CAEA7C7}" srcOrd="0" destOrd="0" presId="urn:microsoft.com/office/officeart/2008/layout/HexagonCluster"/>
    <dgm:cxn modelId="{08A24C14-9DFA-DD42-9D2C-8F9637B4603E}" type="presParOf" srcId="{AD38F2ED-12AF-5A4A-82BC-27E9FA226CDF}" destId="{7F9B04CD-7A4C-D04D-83DE-D4DD69CC3394}" srcOrd="19" destOrd="0" presId="urn:microsoft.com/office/officeart/2008/layout/HexagonCluster"/>
    <dgm:cxn modelId="{585BDCC8-7A31-F84F-911E-7919F22933C3}" type="presParOf" srcId="{7F9B04CD-7A4C-D04D-83DE-D4DD69CC3394}" destId="{89638672-020D-B244-9954-1AAD7AAB39C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8486AF-9935-D947-90E7-1340C8385616}">
      <dsp:nvSpPr>
        <dsp:cNvPr id="0" name=""/>
        <dsp:cNvSpPr/>
      </dsp:nvSpPr>
      <dsp:spPr>
        <a:xfrm>
          <a:off x="1897593" y="4055341"/>
          <a:ext cx="2205090" cy="189313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Speaking &amp; Listening Kit</a:t>
          </a:r>
        </a:p>
      </dsp:txBody>
      <dsp:txXfrm>
        <a:off x="2239112" y="4348545"/>
        <a:ext cx="1522052" cy="1306727"/>
      </dsp:txXfrm>
    </dsp:sp>
    <dsp:sp modelId="{48451959-5FC4-B241-B80C-31CB1D65317D}">
      <dsp:nvSpPr>
        <dsp:cNvPr id="0" name=""/>
        <dsp:cNvSpPr/>
      </dsp:nvSpPr>
      <dsp:spPr>
        <a:xfrm>
          <a:off x="1950207" y="4901886"/>
          <a:ext cx="257221" cy="2217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5742DB-968F-B049-BA37-8A1DB07CEB6D}">
      <dsp:nvSpPr>
        <dsp:cNvPr id="0" name=""/>
        <dsp:cNvSpPr/>
      </dsp:nvSpPr>
      <dsp:spPr>
        <a:xfrm>
          <a:off x="0" y="3008750"/>
          <a:ext cx="2205090" cy="189313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27493D-BE5C-314A-8667-A1D5C9635B58}">
      <dsp:nvSpPr>
        <dsp:cNvPr id="0" name=""/>
        <dsp:cNvSpPr/>
      </dsp:nvSpPr>
      <dsp:spPr>
        <a:xfrm>
          <a:off x="1510592" y="4650442"/>
          <a:ext cx="257221" cy="2217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69E25B-11E4-864E-ACFE-F9A70A7FE0BE}">
      <dsp:nvSpPr>
        <dsp:cNvPr id="0" name=""/>
        <dsp:cNvSpPr/>
      </dsp:nvSpPr>
      <dsp:spPr>
        <a:xfrm>
          <a:off x="3795187" y="3002703"/>
          <a:ext cx="2205090" cy="189313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Pronunciation Kit</a:t>
          </a:r>
        </a:p>
      </dsp:txBody>
      <dsp:txXfrm>
        <a:off x="4136706" y="3295907"/>
        <a:ext cx="1522052" cy="1306727"/>
      </dsp:txXfrm>
    </dsp:sp>
    <dsp:sp modelId="{3475455C-7782-8646-AEDA-FA45A45F2FE6}">
      <dsp:nvSpPr>
        <dsp:cNvPr id="0" name=""/>
        <dsp:cNvSpPr/>
      </dsp:nvSpPr>
      <dsp:spPr>
        <a:xfrm>
          <a:off x="5312795" y="4640364"/>
          <a:ext cx="257221" cy="2217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B54CA-1D7B-A44D-9ECA-B71B334A66B3}">
      <dsp:nvSpPr>
        <dsp:cNvPr id="0" name=""/>
        <dsp:cNvSpPr/>
      </dsp:nvSpPr>
      <dsp:spPr>
        <a:xfrm>
          <a:off x="5691612" y="4051310"/>
          <a:ext cx="2205090" cy="189313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592DF-FA96-1C4E-A698-9BD4F6117AE9}">
      <dsp:nvSpPr>
        <dsp:cNvPr id="0" name=""/>
        <dsp:cNvSpPr/>
      </dsp:nvSpPr>
      <dsp:spPr>
        <a:xfrm>
          <a:off x="5745395" y="4893824"/>
          <a:ext cx="257221" cy="2217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22CE21-EF45-0D4D-A14D-5DA747372AF7}">
      <dsp:nvSpPr>
        <dsp:cNvPr id="0" name=""/>
        <dsp:cNvSpPr/>
      </dsp:nvSpPr>
      <dsp:spPr>
        <a:xfrm>
          <a:off x="1897593" y="1962159"/>
          <a:ext cx="2205090" cy="189313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Citizenship Kit </a:t>
          </a:r>
        </a:p>
      </dsp:txBody>
      <dsp:txXfrm>
        <a:off x="2239112" y="2255363"/>
        <a:ext cx="1522052" cy="1306727"/>
      </dsp:txXfrm>
    </dsp:sp>
    <dsp:sp modelId="{D64E3494-13D9-AA4F-AF8C-8D21F15F7006}">
      <dsp:nvSpPr>
        <dsp:cNvPr id="0" name=""/>
        <dsp:cNvSpPr/>
      </dsp:nvSpPr>
      <dsp:spPr>
        <a:xfrm>
          <a:off x="3408186" y="1997935"/>
          <a:ext cx="257221" cy="2217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8BDEC4-DFE4-F14A-B644-F213AE059C19}">
      <dsp:nvSpPr>
        <dsp:cNvPr id="0" name=""/>
        <dsp:cNvSpPr/>
      </dsp:nvSpPr>
      <dsp:spPr>
        <a:xfrm>
          <a:off x="3795187" y="909521"/>
          <a:ext cx="2205090" cy="189313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378D62-CC73-404E-BA5F-E80AC7E510A3}">
      <dsp:nvSpPr>
        <dsp:cNvPr id="0" name=""/>
        <dsp:cNvSpPr/>
      </dsp:nvSpPr>
      <dsp:spPr>
        <a:xfrm>
          <a:off x="3857154" y="1748507"/>
          <a:ext cx="257221" cy="2217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D1D54-A119-D448-B642-367B324F6225}">
      <dsp:nvSpPr>
        <dsp:cNvPr id="0" name=""/>
        <dsp:cNvSpPr/>
      </dsp:nvSpPr>
      <dsp:spPr>
        <a:xfrm>
          <a:off x="5691612" y="1958128"/>
          <a:ext cx="2205090" cy="189313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u="sng" kern="1200" dirty="0"/>
            <a:t>Reading Kits</a:t>
          </a:r>
        </a:p>
      </dsp:txBody>
      <dsp:txXfrm>
        <a:off x="6033131" y="2251332"/>
        <a:ext cx="1522052" cy="1306727"/>
      </dsp:txXfrm>
    </dsp:sp>
    <dsp:sp modelId="{A94BFE3E-837D-DF43-8A80-0BA3CCD926DE}">
      <dsp:nvSpPr>
        <dsp:cNvPr id="0" name=""/>
        <dsp:cNvSpPr/>
      </dsp:nvSpPr>
      <dsp:spPr>
        <a:xfrm>
          <a:off x="7599729" y="2797114"/>
          <a:ext cx="257221" cy="2217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91046B-E5A5-F249-8A47-3527FC896F3A}">
      <dsp:nvSpPr>
        <dsp:cNvPr id="0" name=""/>
        <dsp:cNvSpPr/>
      </dsp:nvSpPr>
      <dsp:spPr>
        <a:xfrm>
          <a:off x="7623495" y="3022355"/>
          <a:ext cx="2205090" cy="189313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E7AB79-150A-4B48-9384-F3AF824DEE0E}">
      <dsp:nvSpPr>
        <dsp:cNvPr id="0" name=""/>
        <dsp:cNvSpPr/>
      </dsp:nvSpPr>
      <dsp:spPr>
        <a:xfrm>
          <a:off x="8019468" y="3056620"/>
          <a:ext cx="257221" cy="2217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2E0DC9-75BC-DD4D-8A26-A32E4429DD35}">
      <dsp:nvSpPr>
        <dsp:cNvPr id="0" name=""/>
        <dsp:cNvSpPr/>
      </dsp:nvSpPr>
      <dsp:spPr>
        <a:xfrm>
          <a:off x="7589206" y="929677"/>
          <a:ext cx="2205090" cy="189313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Phonics &amp; Phonemic Awareness Kit </a:t>
          </a:r>
        </a:p>
      </dsp:txBody>
      <dsp:txXfrm>
        <a:off x="7930725" y="1222881"/>
        <a:ext cx="1522052" cy="1306727"/>
      </dsp:txXfrm>
    </dsp:sp>
    <dsp:sp modelId="{6DBDB591-F6F2-CA48-B862-59E575A8FBAA}">
      <dsp:nvSpPr>
        <dsp:cNvPr id="0" name=""/>
        <dsp:cNvSpPr/>
      </dsp:nvSpPr>
      <dsp:spPr>
        <a:xfrm>
          <a:off x="9497323" y="1778237"/>
          <a:ext cx="257221" cy="2217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19EBD6-462D-604B-8717-87B52CAEA7C7}">
      <dsp:nvSpPr>
        <dsp:cNvPr id="0" name=""/>
        <dsp:cNvSpPr/>
      </dsp:nvSpPr>
      <dsp:spPr>
        <a:xfrm>
          <a:off x="9486800" y="1985842"/>
          <a:ext cx="2205090" cy="189313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638672-020D-B244-9954-1AAD7AAB39C7}">
      <dsp:nvSpPr>
        <dsp:cNvPr id="0" name=""/>
        <dsp:cNvSpPr/>
      </dsp:nvSpPr>
      <dsp:spPr>
        <a:xfrm>
          <a:off x="9926415" y="2028169"/>
          <a:ext cx="257221" cy="2217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6D026-3325-FF4B-A6E1-61A22114CC16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B9C3C-981E-EC4B-A4CD-BE4AE6E3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8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Unveil the Kits – Pass one or more to each table  -- People can open and look at the inside </a:t>
            </a:r>
          </a:p>
          <a:p>
            <a:r>
              <a:rPr lang="en-US" dirty="0"/>
              <a:t>Tell about raffle</a:t>
            </a:r>
          </a:p>
          <a:p>
            <a:endParaRPr lang="en-US" dirty="0"/>
          </a:p>
          <a:p>
            <a:r>
              <a:rPr lang="en-US" dirty="0"/>
              <a:t>You might be wondering… “How did MN have the time to develop and assemble all these kits??”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B9C3C-981E-EC4B-A4CD-BE4AE6E35C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57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the instructor, you pick out the reading to use with the kit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B9C3C-981E-EC4B-A4CD-BE4AE6E35C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48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how to change </a:t>
            </a:r>
            <a:r>
              <a:rPr lang="en-US" dirty="0" err="1"/>
              <a:t>lexile</a:t>
            </a:r>
            <a:r>
              <a:rPr lang="en-US" dirty="0"/>
              <a:t> level…</a:t>
            </a:r>
          </a:p>
          <a:p>
            <a:r>
              <a:rPr lang="en-US" dirty="0"/>
              <a:t>Free educators account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B9C3C-981E-EC4B-A4CD-BE4AE6E35C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94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Table leader Selection </a:t>
            </a:r>
          </a:p>
          <a:p>
            <a:r>
              <a:rPr lang="en-US" dirty="0"/>
              <a:t>If it needs to be quick  --- nose goes </a:t>
            </a:r>
          </a:p>
          <a:p>
            <a:r>
              <a:rPr lang="en-US" dirty="0"/>
              <a:t>If enough time – Find the </a:t>
            </a:r>
            <a:r>
              <a:rPr lang="en-US" dirty="0" err="1"/>
              <a:t>Cheecako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B9C3C-981E-EC4B-A4CD-BE4AE6E35C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B9C3C-981E-EC4B-A4CD-BE4AE6E35C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0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B9C3C-981E-EC4B-A4CD-BE4AE6E35C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42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mnabe.org/abe-funding-grant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s://newsela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abetest.com/PDFs/TABE_GradeRange.pdf" TargetMode="External"/><Relationship Id="rId5" Type="http://schemas.openxmlformats.org/officeDocument/2006/relationships/image" Target="../media/image24.png"/><Relationship Id="rId4" Type="http://schemas.openxmlformats.org/officeDocument/2006/relationships/hyperlink" Target="https://lexile.com/educators/measuring-growth-with-lexile/lexile-measures-grade-equivalent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newsela.com/read/insect-ice-cream/id/56092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writethink.org/classroom-resources/lesson-plans/gist-summarizing-strategy-content-290.html" TargetMode="External"/><Relationship Id="rId2" Type="http://schemas.openxmlformats.org/officeDocument/2006/relationships/hyperlink" Target="http://onlinelibrary.wiley.com/journal/10.1002/%28ISSN%291936-2706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nliteracy.org/tools/ESLKit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mnliteracy.org/tools/ESLKit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319E6-BF6A-274D-B03F-45A59621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9471130" cy="2387600"/>
          </a:xfrm>
        </p:spPr>
        <p:txBody>
          <a:bodyPr>
            <a:noAutofit/>
          </a:bodyPr>
          <a:lstStyle/>
          <a:p>
            <a:r>
              <a:rPr lang="en-US" sz="5400" dirty="0"/>
              <a:t>Using Reading Kits:  best practices for teaching reading comprehension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2A9DB-D8AE-2F48-8397-EDCDBF3DC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Jeff Smith </a:t>
            </a:r>
          </a:p>
          <a:p>
            <a:r>
              <a:rPr lang="en-US" sz="2800" dirty="0"/>
              <a:t>SERRC – Alaska’s educational resource center </a:t>
            </a:r>
          </a:p>
          <a:p>
            <a:r>
              <a:rPr lang="en-US" sz="2800" dirty="0"/>
              <a:t>Southeast Adult Education </a:t>
            </a:r>
          </a:p>
        </p:txBody>
      </p:sp>
    </p:spTree>
    <p:extLst>
      <p:ext uri="{BB962C8B-B14F-4D97-AF65-F5344CB8AC3E}">
        <p14:creationId xmlns:p14="http://schemas.microsoft.com/office/powerpoint/2010/main" val="2447106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04A697-40E4-9548-B9E2-6E37C1777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29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329FE-09BA-B447-A6D8-29EC0258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453" y="-348344"/>
            <a:ext cx="9905998" cy="1478570"/>
          </a:xfrm>
        </p:spPr>
        <p:txBody>
          <a:bodyPr>
            <a:noAutofit/>
          </a:bodyPr>
          <a:lstStyle/>
          <a:p>
            <a:r>
              <a:rPr lang="en-US" sz="6600" dirty="0"/>
              <a:t>Not in Alaska anymore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3F957-28DD-7A4A-A08C-5D206A8B8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927" y="6361138"/>
            <a:ext cx="5128759" cy="31931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http://mnabe.org/abe-funding-grants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1B4576-C4C1-664E-9294-80CFD17D920F}"/>
              </a:ext>
            </a:extLst>
          </p:cNvPr>
          <p:cNvSpPr/>
          <p:nvPr/>
        </p:nvSpPr>
        <p:spPr>
          <a:xfrm>
            <a:off x="1278453" y="3243468"/>
            <a:ext cx="1466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444444"/>
              </a:solidFill>
              <a:latin typeface="Open Sans"/>
            </a:endParaRPr>
          </a:p>
          <a:p>
            <a:r>
              <a:rPr lang="en-US" sz="1400" b="1" dirty="0"/>
              <a:t>MN = 7.6 times the population of Alaska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0BCAEC-9C7A-CD4C-AC4D-C73D77094EA3}"/>
              </a:ext>
            </a:extLst>
          </p:cNvPr>
          <p:cNvSpPr/>
          <p:nvPr/>
        </p:nvSpPr>
        <p:spPr>
          <a:xfrm>
            <a:off x="958504" y="4903621"/>
            <a:ext cx="53446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Open Sans"/>
              </a:rPr>
              <a:t>$4,000,000 of federal ABE funding</a:t>
            </a:r>
          </a:p>
          <a:p>
            <a:r>
              <a:rPr lang="en-US" sz="2800" b="1" dirty="0">
                <a:latin typeface="Open Sans"/>
              </a:rPr>
              <a:t>$47,000,000 in state ABE funding </a:t>
            </a:r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33563E-9314-D748-9C13-119EB19320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713877" y="973594"/>
            <a:ext cx="3424604" cy="374904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297D3C-6523-8044-B007-D969AD462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56" y="1764520"/>
            <a:ext cx="1735065" cy="975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8AB511-1B71-E647-891F-81D2154CF1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6000"/>
          </a:blip>
          <a:stretch>
            <a:fillRect/>
          </a:stretch>
        </p:blipFill>
        <p:spPr>
          <a:xfrm>
            <a:off x="4262768" y="656084"/>
            <a:ext cx="8082119" cy="59880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EAAA4D-81E6-0D4B-A1B0-92B4BDAB1CC5}"/>
              </a:ext>
            </a:extLst>
          </p:cNvPr>
          <p:cNvSpPr/>
          <p:nvPr/>
        </p:nvSpPr>
        <p:spPr>
          <a:xfrm>
            <a:off x="6981322" y="1577058"/>
            <a:ext cx="53286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Open Sans"/>
              </a:rPr>
              <a:t>$1,200,429 of federal ABE funding</a:t>
            </a:r>
          </a:p>
          <a:p>
            <a:endParaRPr lang="en-US" sz="2800" b="1" dirty="0">
              <a:latin typeface="Open Sans"/>
            </a:endParaRPr>
          </a:p>
          <a:p>
            <a:r>
              <a:rPr lang="en-US" sz="2800" b="1" dirty="0">
                <a:latin typeface="Open Sans"/>
              </a:rPr>
              <a:t>$1,953,500 in state ABE funding </a:t>
            </a:r>
            <a:endParaRPr lang="en-US" sz="28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F202F-AE01-934E-B54D-3E4E286FA48E}"/>
              </a:ext>
            </a:extLst>
          </p:cNvPr>
          <p:cNvSpPr/>
          <p:nvPr/>
        </p:nvSpPr>
        <p:spPr>
          <a:xfrm>
            <a:off x="6836961" y="3243468"/>
            <a:ext cx="1466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444444"/>
              </a:solidFill>
              <a:latin typeface="Open Sans"/>
            </a:endParaRPr>
          </a:p>
          <a:p>
            <a:r>
              <a:rPr lang="en-US" sz="1400" b="1" dirty="0"/>
              <a:t>Area of AK = </a:t>
            </a:r>
          </a:p>
          <a:p>
            <a:r>
              <a:rPr lang="en-US" sz="1400" b="1" dirty="0"/>
              <a:t>7.2 times larger than Minnesota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FDC235-7FB0-DB4C-B525-31E578945D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642" y="4622309"/>
            <a:ext cx="2074717" cy="189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50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329FE-09BA-B447-A6D8-29EC0258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942" y="131413"/>
            <a:ext cx="9905998" cy="1478570"/>
          </a:xfrm>
        </p:spPr>
        <p:txBody>
          <a:bodyPr>
            <a:noAutofit/>
          </a:bodyPr>
          <a:lstStyle/>
          <a:p>
            <a:r>
              <a:rPr lang="en-US" sz="6600" dirty="0"/>
              <a:t>Let’s get to it: </a:t>
            </a:r>
            <a:br>
              <a:rPr lang="en-US" sz="6600" dirty="0"/>
            </a:br>
            <a:r>
              <a:rPr lang="en-US" sz="6600" i="1" dirty="0">
                <a:solidFill>
                  <a:schemeClr val="bg2"/>
                </a:solidFill>
              </a:rPr>
              <a:t>The Reading kit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1B4576-C4C1-664E-9294-80CFD17D920F}"/>
              </a:ext>
            </a:extLst>
          </p:cNvPr>
          <p:cNvSpPr/>
          <p:nvPr/>
        </p:nvSpPr>
        <p:spPr>
          <a:xfrm>
            <a:off x="1652259" y="41218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srgbClr val="444444"/>
              </a:solidFill>
              <a:latin typeface="Open San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73CEB64-B402-9F4B-BB83-6A00B0517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942" y="1666686"/>
            <a:ext cx="5703271" cy="3541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2"/>
                </a:solidFill>
              </a:rPr>
              <a:t>READING KITS CONTAIN (about)</a:t>
            </a:r>
          </a:p>
          <a:p>
            <a:r>
              <a:rPr lang="en-US" sz="2800" dirty="0"/>
              <a:t>1 Tutor Log </a:t>
            </a:r>
          </a:p>
          <a:p>
            <a:r>
              <a:rPr lang="en-US" sz="2800" b="1" i="1" u="sng" dirty="0">
                <a:solidFill>
                  <a:schemeClr val="bg2"/>
                </a:solidFill>
              </a:rPr>
              <a:t>Activity Instruction Cards </a:t>
            </a:r>
          </a:p>
          <a:p>
            <a:r>
              <a:rPr lang="en-US" sz="2800" dirty="0"/>
              <a:t>12 Laminated Index Cards </a:t>
            </a:r>
          </a:p>
          <a:p>
            <a:r>
              <a:rPr lang="en-US" sz="2800" dirty="0"/>
              <a:t>6 mini-whiteboards, 6 markers, 2 erasers</a:t>
            </a:r>
          </a:p>
          <a:p>
            <a:r>
              <a:rPr lang="en-US" sz="2800" dirty="0"/>
              <a:t>6 highlighters </a:t>
            </a:r>
          </a:p>
          <a:p>
            <a:r>
              <a:rPr lang="en-US" sz="2800" dirty="0"/>
              <a:t>6 KWL Charts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FF93F691-EA96-AC4E-9BD8-7650E17FD79F}"/>
              </a:ext>
            </a:extLst>
          </p:cNvPr>
          <p:cNvSpPr txBox="1">
            <a:spLocks/>
          </p:cNvSpPr>
          <p:nvPr/>
        </p:nvSpPr>
        <p:spPr>
          <a:xfrm>
            <a:off x="6834958" y="1609983"/>
            <a:ext cx="5703271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bg2"/>
                </a:solidFill>
              </a:rPr>
              <a:t>READING KITS DO </a:t>
            </a:r>
            <a:r>
              <a:rPr lang="en-US" sz="2800" b="1" dirty="0">
                <a:solidFill>
                  <a:srgbClr val="C00000"/>
                </a:solidFill>
              </a:rPr>
              <a:t>NOT</a:t>
            </a:r>
            <a:r>
              <a:rPr lang="en-US" sz="2800" b="1" dirty="0">
                <a:solidFill>
                  <a:schemeClr val="bg2"/>
                </a:solidFill>
              </a:rPr>
              <a:t> CONTAIN</a:t>
            </a:r>
          </a:p>
          <a:p>
            <a:r>
              <a:rPr lang="en-US" sz="2800" dirty="0"/>
              <a:t>Reading Material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EB19FE-B4DF-5740-9162-475424B11B6B}"/>
              </a:ext>
            </a:extLst>
          </p:cNvPr>
          <p:cNvSpPr/>
          <p:nvPr/>
        </p:nvSpPr>
        <p:spPr>
          <a:xfrm>
            <a:off x="6489577" y="1666686"/>
            <a:ext cx="62143" cy="5191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36E7B3-2865-2749-B0DC-8EED5219B889}"/>
              </a:ext>
            </a:extLst>
          </p:cNvPr>
          <p:cNvSpPr/>
          <p:nvPr/>
        </p:nvSpPr>
        <p:spPr>
          <a:xfrm flipV="1">
            <a:off x="0" y="166668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1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329FE-09BA-B447-A6D8-29EC0258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975036"/>
            <a:ext cx="9905998" cy="1478570"/>
          </a:xfrm>
        </p:spPr>
        <p:txBody>
          <a:bodyPr>
            <a:noAutofit/>
          </a:bodyPr>
          <a:lstStyle/>
          <a:p>
            <a:r>
              <a:rPr lang="en-US" sz="6600" i="1" dirty="0">
                <a:solidFill>
                  <a:schemeClr val="bg2"/>
                </a:solidFill>
              </a:rPr>
              <a:t>The Reading kit</a:t>
            </a:r>
            <a:br>
              <a:rPr lang="en-US" sz="6600" i="1" dirty="0">
                <a:solidFill>
                  <a:schemeClr val="bg2"/>
                </a:solidFill>
              </a:rPr>
            </a:br>
            <a:br>
              <a:rPr lang="en-US" sz="6600" i="1" dirty="0">
                <a:solidFill>
                  <a:schemeClr val="bg2"/>
                </a:solidFill>
              </a:rPr>
            </a:br>
            <a:r>
              <a:rPr lang="en-US" sz="5400" i="1" dirty="0">
                <a:solidFill>
                  <a:schemeClr val="bg2"/>
                </a:solidFill>
              </a:rPr>
              <a:t>Today’s Reading is for an </a:t>
            </a:r>
            <a:r>
              <a:rPr lang="en-US" sz="5400" i="1" dirty="0" err="1">
                <a:solidFill>
                  <a:schemeClr val="bg2"/>
                </a:solidFill>
              </a:rPr>
              <a:t>nrs</a:t>
            </a:r>
            <a:r>
              <a:rPr lang="en-US" sz="5400" i="1" dirty="0">
                <a:solidFill>
                  <a:schemeClr val="bg2"/>
                </a:solidFill>
              </a:rPr>
              <a:t> level 2 reader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1B4576-C4C1-664E-9294-80CFD17D920F}"/>
              </a:ext>
            </a:extLst>
          </p:cNvPr>
          <p:cNvSpPr/>
          <p:nvPr/>
        </p:nvSpPr>
        <p:spPr>
          <a:xfrm>
            <a:off x="1652259" y="41218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srgbClr val="444444"/>
              </a:solidFill>
              <a:latin typeface="Open Sans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35F32A-0BB3-E740-BB27-025B8937D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173" y="3649445"/>
            <a:ext cx="5192013" cy="2085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C2F139-81AD-B349-9C8C-CEBED5A3594B}"/>
              </a:ext>
            </a:extLst>
          </p:cNvPr>
          <p:cNvSpPr txBox="1"/>
          <p:nvPr/>
        </p:nvSpPr>
        <p:spPr>
          <a:xfrm>
            <a:off x="7395099" y="3722714"/>
            <a:ext cx="37552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Sound Familiar? </a:t>
            </a:r>
          </a:p>
        </p:txBody>
      </p:sp>
    </p:spTree>
    <p:extLst>
      <p:ext uri="{BB962C8B-B14F-4D97-AF65-F5344CB8AC3E}">
        <p14:creationId xmlns:p14="http://schemas.microsoft.com/office/powerpoint/2010/main" val="2598127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329FE-09BA-B447-A6D8-29EC0258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600" y="0"/>
            <a:ext cx="9905998" cy="1478570"/>
          </a:xfrm>
        </p:spPr>
        <p:txBody>
          <a:bodyPr>
            <a:noAutofit/>
          </a:bodyPr>
          <a:lstStyle/>
          <a:p>
            <a:r>
              <a:rPr lang="en-US" sz="6600" i="1" dirty="0">
                <a:solidFill>
                  <a:schemeClr val="bg2"/>
                </a:solidFill>
              </a:rPr>
              <a:t>Newsela </a:t>
            </a:r>
            <a:endParaRPr lang="en-US" sz="1200" i="1" dirty="0">
              <a:solidFill>
                <a:schemeClr val="bg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1B4576-C4C1-664E-9294-80CFD17D920F}"/>
              </a:ext>
            </a:extLst>
          </p:cNvPr>
          <p:cNvSpPr/>
          <p:nvPr/>
        </p:nvSpPr>
        <p:spPr>
          <a:xfrm>
            <a:off x="1652259" y="41218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srgbClr val="444444"/>
              </a:solidFill>
              <a:latin typeface="Open Sans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65352-29F4-3740-BBB6-F2028B9A3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98" y="1367571"/>
            <a:ext cx="5910676" cy="41262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DD4C9-67F6-2B4E-AC47-283F3FDF884D}"/>
              </a:ext>
            </a:extLst>
          </p:cNvPr>
          <p:cNvSpPr/>
          <p:nvPr/>
        </p:nvSpPr>
        <p:spPr>
          <a:xfrm>
            <a:off x="1225754" y="577638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https://lexile.com/educators/measuring-growth-with-lexile/lexile-measures-grade-equivalents/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FFFFBC-22F1-CF4B-AB6B-5FC104119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556" y="1367571"/>
            <a:ext cx="5848892" cy="41262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563E4D-364E-114A-8936-24A63AFCF6CD}"/>
              </a:ext>
            </a:extLst>
          </p:cNvPr>
          <p:cNvSpPr/>
          <p:nvPr/>
        </p:nvSpPr>
        <p:spPr>
          <a:xfrm>
            <a:off x="6934528" y="5706249"/>
            <a:ext cx="4856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https://tabetest.com/PDFs/TABE_GradeRange.pdf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423247-21C3-3841-96BA-9D3C7C7C8B99}"/>
              </a:ext>
            </a:extLst>
          </p:cNvPr>
          <p:cNvSpPr txBox="1"/>
          <p:nvPr/>
        </p:nvSpPr>
        <p:spPr>
          <a:xfrm>
            <a:off x="6756974" y="455339"/>
            <a:ext cx="4242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7"/>
              </a:rPr>
              <a:t>https://newsela.com/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21748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329FE-09BA-B447-A6D8-29EC0258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123" y="1954390"/>
            <a:ext cx="9905998" cy="1478570"/>
          </a:xfrm>
        </p:spPr>
        <p:txBody>
          <a:bodyPr>
            <a:noAutofit/>
          </a:bodyPr>
          <a:lstStyle/>
          <a:p>
            <a:r>
              <a:rPr lang="en-US" sz="6600" i="1" dirty="0">
                <a:solidFill>
                  <a:schemeClr val="bg2"/>
                </a:solidFill>
              </a:rPr>
              <a:t>The Reading kit</a:t>
            </a:r>
            <a:br>
              <a:rPr lang="en-US" sz="6600" i="1" dirty="0">
                <a:solidFill>
                  <a:schemeClr val="bg2"/>
                </a:solidFill>
              </a:rPr>
            </a:br>
            <a:r>
              <a:rPr lang="en-US" sz="66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Predictions from pictures</a:t>
            </a:r>
            <a:br>
              <a:rPr lang="en-US" sz="66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br>
              <a:rPr lang="en-US" sz="66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US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Pre-Reading</a:t>
            </a:r>
            <a:br>
              <a:rPr lang="en-US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US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Activity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1B4576-C4C1-664E-9294-80CFD17D920F}"/>
              </a:ext>
            </a:extLst>
          </p:cNvPr>
          <p:cNvSpPr/>
          <p:nvPr/>
        </p:nvSpPr>
        <p:spPr>
          <a:xfrm>
            <a:off x="1652259" y="41218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srgbClr val="444444"/>
              </a:solidFill>
              <a:latin typeface="Open Sans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38BD50-6906-E647-8EB4-FBFB5C7A2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258" y="2223810"/>
            <a:ext cx="6121621" cy="42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54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1225E4-10AB-4B4E-B2AA-585B2F2B4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700" y="2273001"/>
            <a:ext cx="6076299" cy="4485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3C160A-2941-8F45-8D9C-5FBCEE878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239" y="10913"/>
            <a:ext cx="4507761" cy="2991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0E9B7A-CC21-EF41-8BE1-7EF3C74FA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15701" cy="6724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15FAF1-DED4-1748-9185-E7B8F1249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233" y="0"/>
            <a:ext cx="4782728" cy="369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78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1BA4A-FD40-7E4E-B6B3-BB39FACCB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058" y="150920"/>
            <a:ext cx="7544951" cy="6604987"/>
          </a:xfrm>
          <a:prstGeom prst="rect">
            <a:avLst/>
          </a:prstGeom>
        </p:spPr>
      </p:pic>
      <p:sp>
        <p:nvSpPr>
          <p:cNvPr id="8" name="TextBox 7">
            <a:hlinkClick r:id="rId4"/>
            <a:extLst>
              <a:ext uri="{FF2B5EF4-FFF2-40B4-BE49-F238E27FC236}">
                <a16:creationId xmlns:a16="http://schemas.microsoft.com/office/drawing/2014/main" id="{85C87E0D-D403-654C-8E00-198F68764E2B}"/>
              </a:ext>
            </a:extLst>
          </p:cNvPr>
          <p:cNvSpPr txBox="1"/>
          <p:nvPr/>
        </p:nvSpPr>
        <p:spPr>
          <a:xfrm>
            <a:off x="1355055" y="0"/>
            <a:ext cx="142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Link to Article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42A284-81DC-E147-B3C4-09141051F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84" y="4500057"/>
            <a:ext cx="2473736" cy="2357944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CD31FAEB-7B24-D24C-8489-ED0F9D634CC8}"/>
              </a:ext>
            </a:extLst>
          </p:cNvPr>
          <p:cNvSpPr/>
          <p:nvPr/>
        </p:nvSpPr>
        <p:spPr>
          <a:xfrm>
            <a:off x="142043" y="1431320"/>
            <a:ext cx="5495277" cy="27875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/>
              <a:t>How were your predictions?</a:t>
            </a:r>
          </a:p>
        </p:txBody>
      </p:sp>
    </p:spTree>
    <p:extLst>
      <p:ext uri="{BB962C8B-B14F-4D97-AF65-F5344CB8AC3E}">
        <p14:creationId xmlns:p14="http://schemas.microsoft.com/office/powerpoint/2010/main" val="3173073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42A284-81DC-E147-B3C4-09141051F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765" y="4500056"/>
            <a:ext cx="2473736" cy="2357944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CD31FAEB-7B24-D24C-8489-ED0F9D634CC8}"/>
              </a:ext>
            </a:extLst>
          </p:cNvPr>
          <p:cNvSpPr/>
          <p:nvPr/>
        </p:nvSpPr>
        <p:spPr>
          <a:xfrm>
            <a:off x="1083076" y="-106532"/>
            <a:ext cx="10537794" cy="420801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/>
              <a:t>How might you treat this activity differently for a NRS level 4/5 learner? </a:t>
            </a:r>
          </a:p>
        </p:txBody>
      </p:sp>
    </p:spTree>
    <p:extLst>
      <p:ext uri="{BB962C8B-B14F-4D97-AF65-F5344CB8AC3E}">
        <p14:creationId xmlns:p14="http://schemas.microsoft.com/office/powerpoint/2010/main" val="861930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0B5A0-4764-334C-A13F-F6A17AFA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821" y="-223311"/>
            <a:ext cx="9905998" cy="1188511"/>
          </a:xfrm>
        </p:spPr>
        <p:txBody>
          <a:bodyPr>
            <a:normAutofit/>
          </a:bodyPr>
          <a:lstStyle/>
          <a:p>
            <a:r>
              <a:rPr lang="en-US" sz="4800" b="1" dirty="0"/>
              <a:t>FROM THEORY TO PRACTICE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5072A-F08F-EA46-93B7-DC5D84461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697" y="529543"/>
            <a:ext cx="10194246" cy="4318228"/>
          </a:xfrm>
        </p:spPr>
        <p:txBody>
          <a:bodyPr>
            <a:normAutofit/>
          </a:bodyPr>
          <a:lstStyle/>
          <a:p>
            <a:pPr fontAlgn="t"/>
            <a:r>
              <a:rPr lang="en-US" dirty="0"/>
              <a:t>All students benefit from learning reading strategies. Providing too many in a short period of time, however, will not allow students to own the strategy themselves  </a:t>
            </a:r>
          </a:p>
          <a:p>
            <a:pPr fontAlgn="t"/>
            <a:r>
              <a:rPr lang="en-US" dirty="0"/>
              <a:t>“Students need to learn a reading strategy </a:t>
            </a:r>
            <a:r>
              <a:rPr lang="en-US" b="1" u="sng" dirty="0"/>
              <a:t>out of context of the content area</a:t>
            </a:r>
            <a:r>
              <a:rPr lang="en-US" dirty="0"/>
              <a:t> in order to effectively assimilate the strategy. Once students no longer need scaffolding using the strategy, application to content area is possible.”</a:t>
            </a:r>
          </a:p>
          <a:p>
            <a:pPr fontAlgn="t"/>
            <a:r>
              <a:rPr lang="en-US" dirty="0"/>
              <a:t>The model for strategy instruction is: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E3F03D-8DC3-9946-86C7-F73416AF4E3F}"/>
              </a:ext>
            </a:extLst>
          </p:cNvPr>
          <p:cNvSpPr/>
          <p:nvPr/>
        </p:nvSpPr>
        <p:spPr>
          <a:xfrm>
            <a:off x="5602514" y="5745018"/>
            <a:ext cx="59726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Rhoder</a:t>
            </a:r>
            <a:r>
              <a:rPr lang="en-US" sz="1200" dirty="0"/>
              <a:t>, C. (2002). Mindful reading: Strategy training that facilitates transfer. </a:t>
            </a:r>
            <a:r>
              <a:rPr lang="en-US" sz="1200" i="1" dirty="0">
                <a:hlinkClick r:id="rId2"/>
              </a:rPr>
              <a:t>Journal of Adolescent &amp; Adult Literacy</a:t>
            </a:r>
            <a:r>
              <a:rPr lang="en-US" sz="1200" dirty="0"/>
              <a:t>, </a:t>
            </a:r>
            <a:r>
              <a:rPr lang="en-US" sz="1200" i="1" dirty="0"/>
              <a:t>45</a:t>
            </a:r>
            <a:r>
              <a:rPr lang="en-US" sz="1200" dirty="0"/>
              <a:t>(6), 498–512.</a:t>
            </a:r>
          </a:p>
          <a:p>
            <a:endParaRPr lang="en-US" sz="1200" dirty="0"/>
          </a:p>
          <a:p>
            <a:r>
              <a:rPr lang="en-US" sz="1200" dirty="0">
                <a:hlinkClick r:id="rId3"/>
              </a:rPr>
              <a:t>http://www.readwritethink.org/classroom-resources/lesson-plans/gist-summarizing-strategy-content-290.html</a:t>
            </a:r>
            <a:endParaRPr lang="en-US" sz="1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96D37E4-4F80-4443-8F00-AA04C67FF51E}"/>
              </a:ext>
            </a:extLst>
          </p:cNvPr>
          <p:cNvSpPr/>
          <p:nvPr/>
        </p:nvSpPr>
        <p:spPr>
          <a:xfrm>
            <a:off x="1814286" y="4300847"/>
            <a:ext cx="2373085" cy="9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Direct Instruction &amp; Modeling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EEC8B5-4DF0-3241-9D8C-3B19B8C5F22F}"/>
              </a:ext>
            </a:extLst>
          </p:cNvPr>
          <p:cNvSpPr/>
          <p:nvPr/>
        </p:nvSpPr>
        <p:spPr>
          <a:xfrm>
            <a:off x="4947782" y="3878042"/>
            <a:ext cx="2373085" cy="17225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Practice Out of Content Area, slowly removing scaffolds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771AB01-1951-C849-8CAE-AF57D5CAC163}"/>
              </a:ext>
            </a:extLst>
          </p:cNvPr>
          <p:cNvSpPr/>
          <p:nvPr/>
        </p:nvSpPr>
        <p:spPr>
          <a:xfrm>
            <a:off x="8167914" y="4300846"/>
            <a:ext cx="3581400" cy="9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Practice &amp; Application of Strategy in Content Area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FE93CC3-5A44-454E-B3A3-4F069E914E6D}"/>
              </a:ext>
            </a:extLst>
          </p:cNvPr>
          <p:cNvSpPr/>
          <p:nvPr/>
        </p:nvSpPr>
        <p:spPr>
          <a:xfrm>
            <a:off x="4364377" y="4596080"/>
            <a:ext cx="476931" cy="333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90965D5-8A75-9F4D-8003-92AFAC181CC9}"/>
              </a:ext>
            </a:extLst>
          </p:cNvPr>
          <p:cNvSpPr/>
          <p:nvPr/>
        </p:nvSpPr>
        <p:spPr>
          <a:xfrm>
            <a:off x="7505925" y="4596080"/>
            <a:ext cx="476931" cy="333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70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3AEDD-92B8-7E49-B5EF-762007D67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985" y="-187025"/>
            <a:ext cx="9905998" cy="1478570"/>
          </a:xfrm>
        </p:spPr>
        <p:txBody>
          <a:bodyPr/>
          <a:lstStyle/>
          <a:p>
            <a:r>
              <a:rPr lang="en-US" sz="7200" dirty="0"/>
              <a:t>Objective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1727D-3FE2-854F-B08A-A9251E58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2" y="899658"/>
            <a:ext cx="10405129" cy="3541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1" u="sng" dirty="0"/>
              <a:t>Give me the GIST </a:t>
            </a:r>
          </a:p>
          <a:p>
            <a:r>
              <a:rPr lang="en-US" sz="4800" dirty="0"/>
              <a:t>In 15 words or fewer, I can describe what reading kits are  OR</a:t>
            </a:r>
          </a:p>
          <a:p>
            <a:r>
              <a:rPr lang="en-US" sz="4800" dirty="0"/>
              <a:t>In 15 words or fewer, I can describe how I might be considering using reading kits in my classroom or program  </a:t>
            </a:r>
          </a:p>
        </p:txBody>
      </p:sp>
    </p:spTree>
    <p:extLst>
      <p:ext uri="{BB962C8B-B14F-4D97-AF65-F5344CB8AC3E}">
        <p14:creationId xmlns:p14="http://schemas.microsoft.com/office/powerpoint/2010/main" val="638888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3AEDD-92B8-7E49-B5EF-762007D67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985" y="-187025"/>
            <a:ext cx="9905998" cy="1478570"/>
          </a:xfrm>
        </p:spPr>
        <p:txBody>
          <a:bodyPr/>
          <a:lstStyle/>
          <a:p>
            <a:r>
              <a:rPr lang="en-US" sz="7200" dirty="0"/>
              <a:t>Objective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1727D-3FE2-854F-B08A-A9251E58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2" y="899658"/>
            <a:ext cx="10405129" cy="3541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1" u="sng" dirty="0"/>
              <a:t>Give me the GIST </a:t>
            </a:r>
          </a:p>
          <a:p>
            <a:r>
              <a:rPr lang="en-US" sz="4800" dirty="0"/>
              <a:t>In 15 words or fewer, I can describe what reading kits are  OR</a:t>
            </a:r>
          </a:p>
          <a:p>
            <a:r>
              <a:rPr lang="en-US" sz="4800" dirty="0"/>
              <a:t>In 15 words or fewer, I can describe how I might be considering using reading kits in my classroom or program  </a:t>
            </a:r>
          </a:p>
        </p:txBody>
      </p:sp>
    </p:spTree>
    <p:extLst>
      <p:ext uri="{BB962C8B-B14F-4D97-AF65-F5344CB8AC3E}">
        <p14:creationId xmlns:p14="http://schemas.microsoft.com/office/powerpoint/2010/main" val="1458644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5A67-819C-B34A-B9C2-2AF6608F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2DC5-FC51-A944-AA93-3714A741B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6F7957-C7AC-F64B-ABEA-D095E6D28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7463"/>
            <a:ext cx="12192001" cy="68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66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3AEDD-92B8-7E49-B5EF-762007D67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985" y="146804"/>
            <a:ext cx="9905998" cy="1478570"/>
          </a:xfrm>
        </p:spPr>
        <p:txBody>
          <a:bodyPr/>
          <a:lstStyle/>
          <a:p>
            <a:r>
              <a:rPr lang="en-US" sz="7200" dirty="0"/>
              <a:t>PAIR-Share 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1727D-3FE2-854F-B08A-A9251E58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869" y="1545544"/>
            <a:ext cx="9905999" cy="3541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/>
              <a:t>Introduce Yourself</a:t>
            </a:r>
          </a:p>
          <a:p>
            <a:pPr marL="0" indent="0">
              <a:buNone/>
            </a:pPr>
            <a:r>
              <a:rPr lang="en-US" sz="4800" dirty="0"/>
              <a:t>What’s your favorite place you have ever visited?</a:t>
            </a:r>
          </a:p>
          <a:p>
            <a:pPr marL="0" indent="0">
              <a:buNone/>
            </a:pPr>
            <a:r>
              <a:rPr lang="en-US" sz="4800" dirty="0"/>
              <a:t>In 15 words or less, what is your experience teaching reading?</a:t>
            </a:r>
          </a:p>
        </p:txBody>
      </p:sp>
    </p:spTree>
    <p:extLst>
      <p:ext uri="{BB962C8B-B14F-4D97-AF65-F5344CB8AC3E}">
        <p14:creationId xmlns:p14="http://schemas.microsoft.com/office/powerpoint/2010/main" val="2656707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3AEDD-92B8-7E49-B5EF-762007D67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728" y="-114340"/>
            <a:ext cx="9905998" cy="1478570"/>
          </a:xfrm>
        </p:spPr>
        <p:txBody>
          <a:bodyPr/>
          <a:lstStyle/>
          <a:p>
            <a:r>
              <a:rPr lang="en-US" sz="7200" dirty="0"/>
              <a:t>Origin story &amp; RLA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EBDC91-09AC-B444-9534-1AFC9C69D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29" y="1175657"/>
            <a:ext cx="2959520" cy="2387599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E4D488C9-E4AA-E44D-A563-930C0B65E520}"/>
              </a:ext>
            </a:extLst>
          </p:cNvPr>
          <p:cNvSpPr/>
          <p:nvPr/>
        </p:nvSpPr>
        <p:spPr>
          <a:xfrm>
            <a:off x="4383314" y="1981200"/>
            <a:ext cx="2017486" cy="776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E6256E-76DA-6447-A323-F63347658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865" y="1172934"/>
            <a:ext cx="2607251" cy="1978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8C237D-0505-5648-BFA8-009804FDF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257" y="1172934"/>
            <a:ext cx="2755346" cy="1978365"/>
          </a:xfrm>
          <a:prstGeom prst="rect">
            <a:avLst/>
          </a:prstGeom>
        </p:spPr>
      </p:pic>
      <p:sp>
        <p:nvSpPr>
          <p:cNvPr id="8" name="Curved Left Arrow 7">
            <a:extLst>
              <a:ext uri="{FF2B5EF4-FFF2-40B4-BE49-F238E27FC236}">
                <a16:creationId xmlns:a16="http://schemas.microsoft.com/office/drawing/2014/main" id="{4B544A1B-CE24-DF45-9B6B-06CD397B5C7C}"/>
              </a:ext>
            </a:extLst>
          </p:cNvPr>
          <p:cNvSpPr/>
          <p:nvPr/>
        </p:nvSpPr>
        <p:spPr>
          <a:xfrm>
            <a:off x="9151257" y="2958116"/>
            <a:ext cx="1785257" cy="278954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DE35CD-6BCC-2E46-9D8D-CA883DD84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260" y="4180226"/>
            <a:ext cx="1945822" cy="2127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49F14F-CCBE-6446-B1F5-03000466C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029" y="4108059"/>
            <a:ext cx="2757105" cy="2616402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BBD5D5DC-E570-9F4D-B773-856D7A1A230E}"/>
              </a:ext>
            </a:extLst>
          </p:cNvPr>
          <p:cNvSpPr/>
          <p:nvPr/>
        </p:nvSpPr>
        <p:spPr>
          <a:xfrm flipH="1" flipV="1">
            <a:off x="5844041" y="5177524"/>
            <a:ext cx="1113518" cy="3481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56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38D9A90-D3FE-D240-A0E0-317AD0DB5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3779412"/>
              </p:ext>
            </p:extLst>
          </p:nvPr>
        </p:nvGraphicFramePr>
        <p:xfrm>
          <a:off x="435005" y="0"/>
          <a:ext cx="11691891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0489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ADFC8C-A2C0-CD44-8644-F0E1BE276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86" y="2046513"/>
            <a:ext cx="2866226" cy="2075543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58C2432F-F62B-6F47-96DD-0CBCC4E71721}"/>
              </a:ext>
            </a:extLst>
          </p:cNvPr>
          <p:cNvSpPr/>
          <p:nvPr/>
        </p:nvSpPr>
        <p:spPr>
          <a:xfrm>
            <a:off x="4288971" y="573316"/>
            <a:ext cx="7801427" cy="479697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“Our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ESL Instructional Support Kits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 are designed to make teaching easier! Each kit provides teachers and classroom volunteers with complete activity instructions and materials on a variety of topics.”</a:t>
            </a:r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D329FE-09BA-B447-A6D8-29EC0258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841" y="0"/>
            <a:ext cx="9905998" cy="1478570"/>
          </a:xfrm>
        </p:spPr>
        <p:txBody>
          <a:bodyPr>
            <a:normAutofit/>
          </a:bodyPr>
          <a:lstStyle/>
          <a:p>
            <a:r>
              <a:rPr lang="en-US" sz="6600" dirty="0"/>
              <a:t>Take Their word for 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0A414-4599-3340-AF7D-3F1387031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827" y="4586514"/>
            <a:ext cx="2477944" cy="1325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027609-EC14-7A40-83C5-47619808A5FE}"/>
              </a:ext>
            </a:extLst>
          </p:cNvPr>
          <p:cNvSpPr txBox="1"/>
          <p:nvPr/>
        </p:nvSpPr>
        <p:spPr>
          <a:xfrm>
            <a:off x="6458857" y="6328229"/>
            <a:ext cx="346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https://mnliteracy.org/tools/ESLKits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91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5A67-819C-B34A-B9C2-2AF6608F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2DC5-FC51-A944-AA93-3714A741B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02E1FC-C916-4F40-A189-28088B6E9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51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ABAAC0-0CBB-4A47-BC0C-889863367C8E}"/>
              </a:ext>
            </a:extLst>
          </p:cNvPr>
          <p:cNvSpPr/>
          <p:nvPr/>
        </p:nvSpPr>
        <p:spPr>
          <a:xfrm>
            <a:off x="1334256" y="328473"/>
            <a:ext cx="9629665" cy="5734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Each Kit can be downloaded from the MN Literacy Council Website for free!</a:t>
            </a:r>
          </a:p>
          <a:p>
            <a:pPr algn="ctr"/>
            <a:endParaRPr lang="en-US" sz="4800" dirty="0"/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https://mnliteracy.org/tools/ESLKits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20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555C1E-16BD-974E-997D-4E35D0061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882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5572</TotalTime>
  <Words>531</Words>
  <Application>Microsoft Office PowerPoint</Application>
  <PresentationFormat>Widescreen</PresentationFormat>
  <Paragraphs>90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Open Sans</vt:lpstr>
      <vt:lpstr>Tw Cen MT</vt:lpstr>
      <vt:lpstr>Circuit</vt:lpstr>
      <vt:lpstr>Using Reading Kits:  best practices for teaching reading comprehension </vt:lpstr>
      <vt:lpstr>Objective </vt:lpstr>
      <vt:lpstr>PAIR-Share  </vt:lpstr>
      <vt:lpstr>Origin story &amp; RLA</vt:lpstr>
      <vt:lpstr>PowerPoint Presentation</vt:lpstr>
      <vt:lpstr>Take Their word for it</vt:lpstr>
      <vt:lpstr>PowerPoint Presentation</vt:lpstr>
      <vt:lpstr>PowerPoint Presentation</vt:lpstr>
      <vt:lpstr>PowerPoint Presentation</vt:lpstr>
      <vt:lpstr>PowerPoint Presentation</vt:lpstr>
      <vt:lpstr>Not in Alaska anymore </vt:lpstr>
      <vt:lpstr>Let’s get to it:  The Reading kit</vt:lpstr>
      <vt:lpstr>The Reading kit  Today’s Reading is for an nrs level 2 reader </vt:lpstr>
      <vt:lpstr>Newsela </vt:lpstr>
      <vt:lpstr>The Reading kit Predictions from pictures  Pre-Reading Activity</vt:lpstr>
      <vt:lpstr>PowerPoint Presentation</vt:lpstr>
      <vt:lpstr>PowerPoint Presentation</vt:lpstr>
      <vt:lpstr>PowerPoint Presentation</vt:lpstr>
      <vt:lpstr>FROM THEORY TO PRACTICE</vt:lpstr>
      <vt:lpstr>Objective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Reading Kits for best practices for teaching reading comprehension</dc:title>
  <dc:creator>Microsoft Office User</dc:creator>
  <cp:lastModifiedBy>Windy Swearingin</cp:lastModifiedBy>
  <cp:revision>22</cp:revision>
  <dcterms:created xsi:type="dcterms:W3CDTF">2019-09-12T20:32:55Z</dcterms:created>
  <dcterms:modified xsi:type="dcterms:W3CDTF">2019-09-18T02:36:05Z</dcterms:modified>
</cp:coreProperties>
</file>