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695"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entury Gothic" panose="020B0502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6270bdf22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g6270bdf2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62a7966fff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62a7966fff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62a7966fff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62a7966fff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62a7966fff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62a7966fff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62a7966fff_0_1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62a7966fff_0_1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62a7966fff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62a7966fff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62a7966fff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62a7966fff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62a7966ff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62a7966ff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g62a7966ff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62a7966ff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62a7966ff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g62a7966fff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2a7966fff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2a7966fff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62a7966fff_0_1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62a7966fff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62a7966fff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a:solidFill>
                  <a:schemeClr val="dk1"/>
                </a:solidFill>
                <a:latin typeface="Calibri"/>
                <a:ea typeface="Calibri"/>
                <a:cs typeface="Calibri"/>
                <a:sym typeface="Calibri"/>
              </a:rPr>
              <a:t>On a scale from 1-3, 1 being the highest, what is your knowledge level of Essential Education? </a:t>
            </a:r>
            <a:endParaRPr sz="1200" b="0" i="0" u="none" strike="noStrike" cap="none">
              <a:solidFill>
                <a:schemeClr val="dk1"/>
              </a:solidFill>
              <a:latin typeface="Calibri"/>
              <a:ea typeface="Calibri"/>
              <a:cs typeface="Calibri"/>
              <a:sym typeface="Calibri"/>
            </a:endParaRPr>
          </a:p>
        </p:txBody>
      </p:sp>
      <p:sp>
        <p:nvSpPr>
          <p:cNvPr id="553" name="Google Shape;553;g62a7966fff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2a7966fff_0_2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dont repackage K-12 academic content</a:t>
            </a:r>
            <a:endParaRPr sz="120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updated all of the lessons and content this past May and replaced Flash content with HTML5.  This along with an intuitive and engaging experience for students and instructors as confirmed from our existing customers is what sets us apart.  Oh, also the affordability.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a:solidFill>
                <a:schemeClr val="dk1"/>
              </a:solidFill>
              <a:latin typeface="Calibri"/>
              <a:ea typeface="Calibri"/>
              <a:cs typeface="Calibri"/>
              <a:sym typeface="Calibri"/>
            </a:endParaRPr>
          </a:p>
        </p:txBody>
      </p:sp>
      <p:sp>
        <p:nvSpPr>
          <p:cNvPr id="563" name="Google Shape;563;g62a7966fff_0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270bdf223_0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270bdf223_0_55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g6270bdf223_0_5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62a7966fff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62a7966fff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2a7966fff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62a7966fff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62a7966fff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62a7966fff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ABE and HSE online and offline academic programs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62a7966fff_0_1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62a7966fff_0_1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62a7966fff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62a7966fff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7"/>
        <p:cNvGrpSpPr/>
        <p:nvPr/>
      </p:nvGrpSpPr>
      <p:grpSpPr>
        <a:xfrm>
          <a:off x="0" y="0"/>
          <a:ext cx="0" cy="0"/>
          <a:chOff x="0" y="0"/>
          <a:chExt cx="0" cy="0"/>
        </a:xfrm>
      </p:grpSpPr>
      <p:grpSp>
        <p:nvGrpSpPr>
          <p:cNvPr id="68" name="Google Shape;68;p14"/>
          <p:cNvGrpSpPr/>
          <p:nvPr/>
        </p:nvGrpSpPr>
        <p:grpSpPr>
          <a:xfrm>
            <a:off x="-1588" y="0"/>
            <a:ext cx="9145588" cy="5145599"/>
            <a:chOff x="-1588" y="0"/>
            <a:chExt cx="9145588" cy="6860798"/>
          </a:xfrm>
        </p:grpSpPr>
        <p:sp>
          <p:nvSpPr>
            <p:cNvPr id="69" name="Google Shape;69;p1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76" name="Google Shape;76;p14"/>
          <p:cNvSpPr txBox="1">
            <a:spLocks noGrp="1"/>
          </p:cNvSpPr>
          <p:nvPr>
            <p:ph type="ctrTitle"/>
          </p:nvPr>
        </p:nvSpPr>
        <p:spPr>
          <a:xfrm>
            <a:off x="866440" y="1669877"/>
            <a:ext cx="5917800" cy="1913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entury Gothic"/>
              <a:buNone/>
              <a:defRPr sz="48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7" name="Google Shape;77;p14"/>
          <p:cNvSpPr txBox="1">
            <a:spLocks noGrp="1"/>
          </p:cNvSpPr>
          <p:nvPr>
            <p:ph type="subTitle" idx="1"/>
          </p:nvPr>
        </p:nvSpPr>
        <p:spPr>
          <a:xfrm>
            <a:off x="866440" y="3583035"/>
            <a:ext cx="5917800" cy="645900"/>
          </a:xfrm>
          <a:prstGeom prst="rect">
            <a:avLst/>
          </a:prstGeom>
          <a:noFill/>
          <a:ln>
            <a:noFill/>
          </a:ln>
        </p:spPr>
        <p:txBody>
          <a:bodyPr spcFirstLastPara="1" wrap="square" lIns="91425" tIns="91425" rIns="91425" bIns="91425" anchor="t" anchorCtr="0">
            <a:noAutofit/>
          </a:bodyPr>
          <a:lstStyle>
            <a:lvl1pPr marL="0" marR="0" lvl="0" indent="0" algn="l" rtl="0">
              <a:spcBef>
                <a:spcPts val="1000"/>
              </a:spcBef>
              <a:spcAft>
                <a:spcPts val="0"/>
              </a:spcAft>
              <a:buClr>
                <a:schemeClr val="accent1"/>
              </a:buClr>
              <a:buSzPts val="1440"/>
              <a:buFont typeface="Noto Sans Symbols"/>
              <a:buNone/>
              <a:defRPr sz="1800" b="0" i="0" u="none" strike="noStrike" cap="none">
                <a:solidFill>
                  <a:srgbClr val="EE52A4"/>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78" name="Google Shape;78;p14"/>
          <p:cNvSpPr txBox="1">
            <a:spLocks noGrp="1"/>
          </p:cNvSpPr>
          <p:nvPr>
            <p:ph type="dt" idx="10"/>
          </p:nvPr>
        </p:nvSpPr>
        <p:spPr>
          <a:xfrm rot="5400000">
            <a:off x="7622009" y="1342972"/>
            <a:ext cx="742800" cy="228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14"/>
          <p:cNvSpPr txBox="1">
            <a:spLocks noGrp="1"/>
          </p:cNvSpPr>
          <p:nvPr>
            <p:ph type="ftr" idx="11"/>
          </p:nvPr>
        </p:nvSpPr>
        <p:spPr>
          <a:xfrm rot="5400000">
            <a:off x="6718785" y="2419680"/>
            <a:ext cx="2894700" cy="228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14"/>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2"/>
        <p:cNvGrpSpPr/>
        <p:nvPr/>
      </p:nvGrpSpPr>
      <p:grpSpPr>
        <a:xfrm>
          <a:off x="0" y="0"/>
          <a:ext cx="0" cy="0"/>
          <a:chOff x="0" y="0"/>
          <a:chExt cx="0" cy="0"/>
        </a:xfrm>
      </p:grpSpPr>
      <p:grpSp>
        <p:nvGrpSpPr>
          <p:cNvPr id="83" name="Google Shape;83;p15"/>
          <p:cNvGrpSpPr/>
          <p:nvPr/>
        </p:nvGrpSpPr>
        <p:grpSpPr>
          <a:xfrm>
            <a:off x="-1588" y="0"/>
            <a:ext cx="9145588" cy="5145599"/>
            <a:chOff x="-1588" y="0"/>
            <a:chExt cx="9145588" cy="6860798"/>
          </a:xfrm>
        </p:grpSpPr>
        <p:sp>
          <p:nvSpPr>
            <p:cNvPr id="84" name="Google Shape;84;p15"/>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rot="-5400000">
              <a:off x="2548428" y="1765597"/>
              <a:ext cx="59961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92" name="Google Shape;92;p15"/>
            <p:cNvSpPr/>
            <p:nvPr/>
          </p:nvSpPr>
          <p:spPr>
            <a:xfrm rot="-5912404">
              <a:off x="2769639" y="1458447"/>
              <a:ext cx="2377764" cy="31761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94" name="Google Shape;94;p15"/>
          <p:cNvSpPr txBox="1">
            <a:spLocks noGrp="1"/>
          </p:cNvSpPr>
          <p:nvPr>
            <p:ph type="title"/>
          </p:nvPr>
        </p:nvSpPr>
        <p:spPr>
          <a:xfrm>
            <a:off x="866440" y="1085850"/>
            <a:ext cx="2712600" cy="1121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entury Gothic"/>
              <a:buNone/>
              <a:defRPr sz="24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5" name="Google Shape;95;p15"/>
          <p:cNvSpPr txBox="1">
            <a:spLocks noGrp="1"/>
          </p:cNvSpPr>
          <p:nvPr>
            <p:ph type="body" idx="1"/>
          </p:nvPr>
        </p:nvSpPr>
        <p:spPr>
          <a:xfrm>
            <a:off x="4568927" y="1085850"/>
            <a:ext cx="3633000" cy="3429000"/>
          </a:xfrm>
          <a:prstGeom prst="rect">
            <a:avLst/>
          </a:prstGeom>
          <a:noFill/>
          <a:ln>
            <a:noFill/>
          </a:ln>
        </p:spPr>
        <p:txBody>
          <a:bodyPr spcFirstLastPara="1" wrap="square" lIns="91425" tIns="91425" rIns="91425" bIns="91425" anchor="ctr"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6" name="Google Shape;96;p15"/>
          <p:cNvSpPr txBox="1">
            <a:spLocks noGrp="1"/>
          </p:cNvSpPr>
          <p:nvPr>
            <p:ph type="body" idx="2"/>
          </p:nvPr>
        </p:nvSpPr>
        <p:spPr>
          <a:xfrm>
            <a:off x="866441" y="2315134"/>
            <a:ext cx="2712600" cy="22002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7" name="Google Shape;97;p15"/>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15"/>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Google Shape;99;p15"/>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65970" y="695324"/>
            <a:ext cx="63438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3" name="Google Shape;103;p16"/>
          <p:cNvSpPr txBox="1">
            <a:spLocks noGrp="1"/>
          </p:cNvSpPr>
          <p:nvPr>
            <p:ph type="body" idx="1"/>
          </p:nvPr>
        </p:nvSpPr>
        <p:spPr>
          <a:xfrm>
            <a:off x="864382" y="1866900"/>
            <a:ext cx="6345300" cy="26481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6"/>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6"/>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6"/>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7"/>
        <p:cNvGrpSpPr/>
        <p:nvPr/>
      </p:nvGrpSpPr>
      <p:grpSpPr>
        <a:xfrm>
          <a:off x="0" y="0"/>
          <a:ext cx="0" cy="0"/>
          <a:chOff x="0" y="0"/>
          <a:chExt cx="0" cy="0"/>
        </a:xfrm>
      </p:grpSpPr>
      <p:grpSp>
        <p:nvGrpSpPr>
          <p:cNvPr id="108" name="Google Shape;108;p17"/>
          <p:cNvGrpSpPr/>
          <p:nvPr/>
        </p:nvGrpSpPr>
        <p:grpSpPr>
          <a:xfrm>
            <a:off x="-1588" y="0"/>
            <a:ext cx="9145588" cy="5145599"/>
            <a:chOff x="-1588" y="0"/>
            <a:chExt cx="9145588" cy="6860798"/>
          </a:xfrm>
        </p:grpSpPr>
        <p:sp>
          <p:nvSpPr>
            <p:cNvPr id="109" name="Google Shape;109;p17"/>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5400000">
              <a:off x="3104919" y="1765597"/>
              <a:ext cx="59961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117" name="Google Shape;117;p17"/>
            <p:cNvSpPr/>
            <p:nvPr/>
          </p:nvSpPr>
          <p:spPr>
            <a:xfrm rot="-5912404">
              <a:off x="3319994" y="1458447"/>
              <a:ext cx="2377764" cy="31761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119" name="Google Shape;119;p17"/>
          <p:cNvSpPr txBox="1">
            <a:spLocks noGrp="1"/>
          </p:cNvSpPr>
          <p:nvPr>
            <p:ph type="title"/>
          </p:nvPr>
        </p:nvSpPr>
        <p:spPr>
          <a:xfrm>
            <a:off x="877534" y="1693191"/>
            <a:ext cx="3090600" cy="22653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0" name="Google Shape;120;p17"/>
          <p:cNvSpPr txBox="1">
            <a:spLocks noGrp="1"/>
          </p:cNvSpPr>
          <p:nvPr>
            <p:ph type="body" idx="1"/>
          </p:nvPr>
        </p:nvSpPr>
        <p:spPr>
          <a:xfrm>
            <a:off x="5119261" y="1693191"/>
            <a:ext cx="3082500" cy="22653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21" name="Google Shape;121;p17"/>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17"/>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17"/>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7" name="Google Shape;127;p18"/>
          <p:cNvSpPr txBox="1">
            <a:spLocks noGrp="1"/>
          </p:cNvSpPr>
          <p:nvPr>
            <p:ph type="body" idx="1"/>
          </p:nvPr>
        </p:nvSpPr>
        <p:spPr>
          <a:xfrm>
            <a:off x="866440" y="1866900"/>
            <a:ext cx="3636900" cy="26481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Google Shape;128;p18"/>
          <p:cNvSpPr txBox="1">
            <a:spLocks noGrp="1"/>
          </p:cNvSpPr>
          <p:nvPr>
            <p:ph type="body" idx="2"/>
          </p:nvPr>
        </p:nvSpPr>
        <p:spPr>
          <a:xfrm>
            <a:off x="4640581" y="1866902"/>
            <a:ext cx="3636900" cy="26481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9" name="Google Shape;129;p18"/>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Google Shape;130;p18"/>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Google Shape;131;p18"/>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4" name="Google Shape;134;p19"/>
          <p:cNvSpPr txBox="1">
            <a:spLocks noGrp="1"/>
          </p:cNvSpPr>
          <p:nvPr>
            <p:ph type="body" idx="1"/>
          </p:nvPr>
        </p:nvSpPr>
        <p:spPr>
          <a:xfrm>
            <a:off x="869918" y="1866900"/>
            <a:ext cx="3633600" cy="5694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35" name="Google Shape;135;p19"/>
          <p:cNvSpPr txBox="1">
            <a:spLocks noGrp="1"/>
          </p:cNvSpPr>
          <p:nvPr>
            <p:ph type="body" idx="2"/>
          </p:nvPr>
        </p:nvSpPr>
        <p:spPr>
          <a:xfrm>
            <a:off x="866440" y="2436368"/>
            <a:ext cx="3636900" cy="20784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9"/>
          <p:cNvSpPr txBox="1">
            <a:spLocks noGrp="1"/>
          </p:cNvSpPr>
          <p:nvPr>
            <p:ph type="body" idx="3"/>
          </p:nvPr>
        </p:nvSpPr>
        <p:spPr>
          <a:xfrm>
            <a:off x="4640581" y="1866900"/>
            <a:ext cx="3636900" cy="567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37" name="Google Shape;137;p19"/>
          <p:cNvSpPr txBox="1">
            <a:spLocks noGrp="1"/>
          </p:cNvSpPr>
          <p:nvPr>
            <p:ph type="body" idx="4"/>
          </p:nvPr>
        </p:nvSpPr>
        <p:spPr>
          <a:xfrm>
            <a:off x="4640581" y="2434376"/>
            <a:ext cx="3636900" cy="20805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8" name="Google Shape;138;p19"/>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19"/>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0" name="Google Shape;140;p19"/>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43" name="Google Shape;143;p20"/>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20"/>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20"/>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21"/>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9" name="Google Shape;149;p21"/>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0" name="Google Shape;150;p21"/>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51"/>
        <p:cNvGrpSpPr/>
        <p:nvPr/>
      </p:nvGrpSpPr>
      <p:grpSpPr>
        <a:xfrm>
          <a:off x="0" y="0"/>
          <a:ext cx="0" cy="0"/>
          <a:chOff x="0" y="0"/>
          <a:chExt cx="0" cy="0"/>
        </a:xfrm>
      </p:grpSpPr>
      <p:grpSp>
        <p:nvGrpSpPr>
          <p:cNvPr id="152" name="Google Shape;152;p22"/>
          <p:cNvGrpSpPr/>
          <p:nvPr/>
        </p:nvGrpSpPr>
        <p:grpSpPr>
          <a:xfrm>
            <a:off x="-1588" y="0"/>
            <a:ext cx="9145588" cy="5145599"/>
            <a:chOff x="-1588" y="0"/>
            <a:chExt cx="9145588" cy="6860798"/>
          </a:xfrm>
        </p:grpSpPr>
        <p:sp>
          <p:nvSpPr>
            <p:cNvPr id="153" name="Google Shape;153;p22"/>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5400000">
              <a:off x="2852502" y="1765597"/>
              <a:ext cx="59961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161" name="Google Shape;161;p22"/>
            <p:cNvSpPr/>
            <p:nvPr/>
          </p:nvSpPr>
          <p:spPr>
            <a:xfrm rot="-5912404">
              <a:off x="3074451" y="1458447"/>
              <a:ext cx="2377764" cy="31761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163" name="Google Shape;163;p22"/>
          <p:cNvSpPr txBox="1">
            <a:spLocks noGrp="1"/>
          </p:cNvSpPr>
          <p:nvPr>
            <p:ph type="title"/>
          </p:nvPr>
        </p:nvSpPr>
        <p:spPr>
          <a:xfrm>
            <a:off x="866440" y="1036043"/>
            <a:ext cx="2987100" cy="1181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entury Gothic"/>
              <a:buNone/>
              <a:defRPr sz="24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64" name="Google Shape;164;p22"/>
          <p:cNvSpPr>
            <a:spLocks noGrp="1"/>
          </p:cNvSpPr>
          <p:nvPr>
            <p:ph type="pic" idx="2"/>
          </p:nvPr>
        </p:nvSpPr>
        <p:spPr>
          <a:xfrm>
            <a:off x="4722909" y="990600"/>
            <a:ext cx="2791200" cy="31623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91425" rIns="91425" bIns="91425" anchor="t" anchorCtr="0">
            <a:noAutofit/>
          </a:bodyPr>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65" name="Google Shape;165;p22"/>
          <p:cNvSpPr txBox="1">
            <a:spLocks noGrp="1"/>
          </p:cNvSpPr>
          <p:nvPr>
            <p:ph type="body" idx="1"/>
          </p:nvPr>
        </p:nvSpPr>
        <p:spPr>
          <a:xfrm>
            <a:off x="866440" y="2314575"/>
            <a:ext cx="2987100" cy="1838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4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66" name="Google Shape;166;p22"/>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7" name="Google Shape;167;p22"/>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8" name="Google Shape;168;p22"/>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70"/>
        <p:cNvGrpSpPr/>
        <p:nvPr/>
      </p:nvGrpSpPr>
      <p:grpSpPr>
        <a:xfrm>
          <a:off x="0" y="0"/>
          <a:ext cx="0" cy="0"/>
          <a:chOff x="0" y="0"/>
          <a:chExt cx="0" cy="0"/>
        </a:xfrm>
      </p:grpSpPr>
      <p:grpSp>
        <p:nvGrpSpPr>
          <p:cNvPr id="171" name="Google Shape;171;p23"/>
          <p:cNvGrpSpPr/>
          <p:nvPr/>
        </p:nvGrpSpPr>
        <p:grpSpPr>
          <a:xfrm>
            <a:off x="-1588" y="0"/>
            <a:ext cx="9145588" cy="5145599"/>
            <a:chOff x="-1588" y="0"/>
            <a:chExt cx="9145588" cy="6860798"/>
          </a:xfrm>
        </p:grpSpPr>
        <p:sp>
          <p:nvSpPr>
            <p:cNvPr id="172" name="Google Shape;172;p23"/>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rot="10204094">
              <a:off x="426698" y="4564346"/>
              <a:ext cx="2377733" cy="317680"/>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421503" y="402165"/>
              <a:ext cx="8328000" cy="31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rot="10800000">
              <a:off x="484951" y="2669987"/>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182" name="Google Shape;182;p23"/>
          <p:cNvSpPr txBox="1">
            <a:spLocks noGrp="1"/>
          </p:cNvSpPr>
          <p:nvPr>
            <p:ph type="title"/>
          </p:nvPr>
        </p:nvSpPr>
        <p:spPr>
          <a:xfrm>
            <a:off x="866441" y="3721090"/>
            <a:ext cx="64221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entury Gothic"/>
              <a:buNone/>
              <a:defRPr sz="24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83" name="Google Shape;183;p23"/>
          <p:cNvSpPr>
            <a:spLocks noGrp="1"/>
          </p:cNvSpPr>
          <p:nvPr>
            <p:ph type="pic" idx="2"/>
          </p:nvPr>
        </p:nvSpPr>
        <p:spPr>
          <a:xfrm>
            <a:off x="866441" y="514350"/>
            <a:ext cx="6422100" cy="25719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91425" rIns="91425" bIns="91425" anchor="t" anchorCtr="0">
            <a:noAutofit/>
          </a:bodyPr>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84" name="Google Shape;184;p23"/>
          <p:cNvSpPr txBox="1">
            <a:spLocks noGrp="1"/>
          </p:cNvSpPr>
          <p:nvPr>
            <p:ph type="body" idx="1"/>
          </p:nvPr>
        </p:nvSpPr>
        <p:spPr>
          <a:xfrm>
            <a:off x="866440" y="4146144"/>
            <a:ext cx="6422100" cy="3705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85" name="Google Shape;185;p23"/>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6" name="Google Shape;186;p23"/>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7" name="Google Shape;187;p23"/>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89"/>
        <p:cNvGrpSpPr/>
        <p:nvPr/>
      </p:nvGrpSpPr>
      <p:grpSpPr>
        <a:xfrm>
          <a:off x="0" y="0"/>
          <a:ext cx="0" cy="0"/>
          <a:chOff x="0" y="0"/>
          <a:chExt cx="0" cy="0"/>
        </a:xfrm>
      </p:grpSpPr>
      <p:grpSp>
        <p:nvGrpSpPr>
          <p:cNvPr id="190" name="Google Shape;190;p24"/>
          <p:cNvGrpSpPr/>
          <p:nvPr/>
        </p:nvGrpSpPr>
        <p:grpSpPr>
          <a:xfrm>
            <a:off x="-1588" y="0"/>
            <a:ext cx="9145588" cy="5145599"/>
            <a:chOff x="-1588" y="0"/>
            <a:chExt cx="9145588" cy="6860798"/>
          </a:xfrm>
        </p:grpSpPr>
        <p:sp>
          <p:nvSpPr>
            <p:cNvPr id="191" name="Google Shape;191;p2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rot="-589774">
              <a:off x="6359976" y="2780954"/>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485023" y="4343399"/>
              <a:ext cx="8182200" cy="211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485023" y="2854646"/>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201" name="Google Shape;201;p24"/>
          <p:cNvSpPr txBox="1">
            <a:spLocks noGrp="1"/>
          </p:cNvSpPr>
          <p:nvPr>
            <p:ph type="title"/>
          </p:nvPr>
        </p:nvSpPr>
        <p:spPr>
          <a:xfrm>
            <a:off x="866440" y="695325"/>
            <a:ext cx="6422100" cy="1269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6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02" name="Google Shape;202;p24"/>
          <p:cNvSpPr txBox="1">
            <a:spLocks noGrp="1"/>
          </p:cNvSpPr>
          <p:nvPr>
            <p:ph type="body" idx="1"/>
          </p:nvPr>
        </p:nvSpPr>
        <p:spPr>
          <a:xfrm>
            <a:off x="866440" y="2616017"/>
            <a:ext cx="6422100" cy="19026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03" name="Google Shape;203;p24"/>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Google Shape;204;p24"/>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5" name="Google Shape;205;p24"/>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07"/>
        <p:cNvGrpSpPr/>
        <p:nvPr/>
      </p:nvGrpSpPr>
      <p:grpSpPr>
        <a:xfrm>
          <a:off x="0" y="0"/>
          <a:ext cx="0" cy="0"/>
          <a:chOff x="0" y="0"/>
          <a:chExt cx="0" cy="0"/>
        </a:xfrm>
      </p:grpSpPr>
      <p:grpSp>
        <p:nvGrpSpPr>
          <p:cNvPr id="208" name="Google Shape;208;p25"/>
          <p:cNvGrpSpPr/>
          <p:nvPr/>
        </p:nvGrpSpPr>
        <p:grpSpPr>
          <a:xfrm>
            <a:off x="-1588" y="0"/>
            <a:ext cx="9145588" cy="5145599"/>
            <a:chOff x="-1588" y="0"/>
            <a:chExt cx="9145588" cy="6860798"/>
          </a:xfrm>
        </p:grpSpPr>
        <p:sp>
          <p:nvSpPr>
            <p:cNvPr id="209" name="Google Shape;209;p25"/>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rot="-589774">
              <a:off x="6359976" y="4309260"/>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485023" y="4381500"/>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218" name="Google Shape;218;p25"/>
          <p:cNvSpPr txBox="1"/>
          <p:nvPr/>
        </p:nvSpPr>
        <p:spPr>
          <a:xfrm>
            <a:off x="647430" y="488767"/>
            <a:ext cx="601500" cy="992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8000" b="0" i="0">
                <a:solidFill>
                  <a:srgbClr val="EE52A4"/>
                </a:solidFill>
                <a:latin typeface="Arial"/>
                <a:ea typeface="Arial"/>
                <a:cs typeface="Arial"/>
                <a:sym typeface="Arial"/>
              </a:rPr>
              <a:t>“</a:t>
            </a:r>
            <a:endParaRPr/>
          </a:p>
        </p:txBody>
      </p:sp>
      <p:sp>
        <p:nvSpPr>
          <p:cNvPr id="219" name="Google Shape;219;p25"/>
          <p:cNvSpPr txBox="1"/>
          <p:nvPr/>
        </p:nvSpPr>
        <p:spPr>
          <a:xfrm>
            <a:off x="7069418" y="2175219"/>
            <a:ext cx="619200" cy="992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8000" b="0" i="0">
                <a:solidFill>
                  <a:srgbClr val="EE52A4"/>
                </a:solidFill>
                <a:latin typeface="Arial"/>
                <a:ea typeface="Arial"/>
                <a:cs typeface="Arial"/>
                <a:sym typeface="Arial"/>
              </a:rPr>
              <a:t>”</a:t>
            </a:r>
            <a:endParaRPr/>
          </a:p>
        </p:txBody>
      </p:sp>
      <p:sp>
        <p:nvSpPr>
          <p:cNvPr id="220" name="Google Shape;220;p25"/>
          <p:cNvSpPr txBox="1">
            <a:spLocks noGrp="1"/>
          </p:cNvSpPr>
          <p:nvPr>
            <p:ph type="title"/>
          </p:nvPr>
        </p:nvSpPr>
        <p:spPr>
          <a:xfrm>
            <a:off x="1128060" y="695324"/>
            <a:ext cx="6160500" cy="2161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6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21" name="Google Shape;221;p25"/>
          <p:cNvSpPr txBox="1">
            <a:spLocks noGrp="1"/>
          </p:cNvSpPr>
          <p:nvPr>
            <p:ph type="body" idx="1"/>
          </p:nvPr>
        </p:nvSpPr>
        <p:spPr>
          <a:xfrm>
            <a:off x="1387278" y="2856959"/>
            <a:ext cx="5646000" cy="249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400" b="0" i="0" u="none" strike="noStrike" cap="small">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22" name="Google Shape;222;p25"/>
          <p:cNvSpPr txBox="1">
            <a:spLocks noGrp="1"/>
          </p:cNvSpPr>
          <p:nvPr>
            <p:ph type="body" idx="2"/>
          </p:nvPr>
        </p:nvSpPr>
        <p:spPr>
          <a:xfrm>
            <a:off x="866440" y="3750612"/>
            <a:ext cx="6343800" cy="7581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23" name="Google Shape;223;p25"/>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4" name="Google Shape;224;p25"/>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5" name="Google Shape;225;p25"/>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27"/>
        <p:cNvGrpSpPr/>
        <p:nvPr/>
      </p:nvGrpSpPr>
      <p:grpSpPr>
        <a:xfrm>
          <a:off x="0" y="0"/>
          <a:ext cx="0" cy="0"/>
          <a:chOff x="0" y="0"/>
          <a:chExt cx="0" cy="0"/>
        </a:xfrm>
      </p:grpSpPr>
      <p:grpSp>
        <p:nvGrpSpPr>
          <p:cNvPr id="228" name="Google Shape;228;p26"/>
          <p:cNvGrpSpPr/>
          <p:nvPr/>
        </p:nvGrpSpPr>
        <p:grpSpPr>
          <a:xfrm>
            <a:off x="-1588" y="0"/>
            <a:ext cx="9145588" cy="5145599"/>
            <a:chOff x="-1588" y="0"/>
            <a:chExt cx="9145588" cy="6860798"/>
          </a:xfrm>
        </p:grpSpPr>
        <p:sp>
          <p:nvSpPr>
            <p:cNvPr id="229" name="Google Shape;229;p26"/>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rot="-589774">
              <a:off x="6359976" y="4311301"/>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485023" y="4381500"/>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238" name="Google Shape;238;p26"/>
          <p:cNvSpPr txBox="1">
            <a:spLocks noGrp="1"/>
          </p:cNvSpPr>
          <p:nvPr>
            <p:ph type="title"/>
          </p:nvPr>
        </p:nvSpPr>
        <p:spPr>
          <a:xfrm>
            <a:off x="866440" y="1543050"/>
            <a:ext cx="6422100" cy="1571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entury Gothic"/>
              <a:buNone/>
              <a:defRPr sz="40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39" name="Google Shape;239;p26"/>
          <p:cNvSpPr txBox="1">
            <a:spLocks noGrp="1"/>
          </p:cNvSpPr>
          <p:nvPr>
            <p:ph type="body" idx="1"/>
          </p:nvPr>
        </p:nvSpPr>
        <p:spPr>
          <a:xfrm>
            <a:off x="866441" y="3768681"/>
            <a:ext cx="6422100" cy="746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40" name="Google Shape;240;p26"/>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1" name="Google Shape;241;p26"/>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2" name="Google Shape;242;p26"/>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866440" y="695325"/>
            <a:ext cx="64236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46" name="Google Shape;246;p27"/>
          <p:cNvSpPr txBox="1">
            <a:spLocks noGrp="1"/>
          </p:cNvSpPr>
          <p:nvPr>
            <p:ph type="body" idx="1"/>
          </p:nvPr>
        </p:nvSpPr>
        <p:spPr>
          <a:xfrm>
            <a:off x="866440" y="1866900"/>
            <a:ext cx="2313300" cy="49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47" name="Google Shape;247;p27"/>
          <p:cNvSpPr txBox="1">
            <a:spLocks noGrp="1"/>
          </p:cNvSpPr>
          <p:nvPr>
            <p:ph type="body" idx="2"/>
          </p:nvPr>
        </p:nvSpPr>
        <p:spPr>
          <a:xfrm>
            <a:off x="866440" y="2360373"/>
            <a:ext cx="2313300" cy="216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48" name="Google Shape;248;p27"/>
          <p:cNvSpPr txBox="1">
            <a:spLocks noGrp="1"/>
          </p:cNvSpPr>
          <p:nvPr>
            <p:ph type="body" idx="3"/>
          </p:nvPr>
        </p:nvSpPr>
        <p:spPr>
          <a:xfrm>
            <a:off x="3405614" y="1866900"/>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49" name="Google Shape;249;p27"/>
          <p:cNvSpPr txBox="1">
            <a:spLocks noGrp="1"/>
          </p:cNvSpPr>
          <p:nvPr>
            <p:ph type="body" idx="4"/>
          </p:nvPr>
        </p:nvSpPr>
        <p:spPr>
          <a:xfrm>
            <a:off x="3408471" y="2360373"/>
            <a:ext cx="2319000" cy="216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50" name="Google Shape;250;p27"/>
          <p:cNvSpPr txBox="1">
            <a:spLocks noGrp="1"/>
          </p:cNvSpPr>
          <p:nvPr>
            <p:ph type="body" idx="5"/>
          </p:nvPr>
        </p:nvSpPr>
        <p:spPr>
          <a:xfrm>
            <a:off x="5958642" y="1866900"/>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51" name="Google Shape;251;p27"/>
          <p:cNvSpPr txBox="1">
            <a:spLocks noGrp="1"/>
          </p:cNvSpPr>
          <p:nvPr>
            <p:ph type="body" idx="6"/>
          </p:nvPr>
        </p:nvSpPr>
        <p:spPr>
          <a:xfrm>
            <a:off x="5960935" y="2360373"/>
            <a:ext cx="2316600" cy="216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52" name="Google Shape;252;p27"/>
          <p:cNvCxnSpPr/>
          <p:nvPr/>
        </p:nvCxnSpPr>
        <p:spPr>
          <a:xfrm>
            <a:off x="3294530"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53" name="Google Shape;253;p27"/>
          <p:cNvCxnSpPr/>
          <p:nvPr/>
        </p:nvCxnSpPr>
        <p:spPr>
          <a:xfrm>
            <a:off x="5849521"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54" name="Google Shape;254;p27"/>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5" name="Google Shape;255;p27"/>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6" name="Google Shape;256;p27"/>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866440" y="695325"/>
            <a:ext cx="63453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59" name="Google Shape;259;p28"/>
          <p:cNvSpPr txBox="1">
            <a:spLocks noGrp="1"/>
          </p:cNvSpPr>
          <p:nvPr>
            <p:ph type="body" idx="1"/>
          </p:nvPr>
        </p:nvSpPr>
        <p:spPr>
          <a:xfrm>
            <a:off x="866440" y="3134697"/>
            <a:ext cx="2313300" cy="49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60" name="Google Shape;260;p28"/>
          <p:cNvSpPr>
            <a:spLocks noGrp="1"/>
          </p:cNvSpPr>
          <p:nvPr>
            <p:ph type="pic" idx="2"/>
          </p:nvPr>
        </p:nvSpPr>
        <p:spPr>
          <a:xfrm>
            <a:off x="1019055" y="1866900"/>
            <a:ext cx="2015100" cy="10854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91425" rIns="91425" bIns="91425" anchor="t" anchorCtr="0">
            <a:noAutofit/>
          </a:bodyPr>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61" name="Google Shape;261;p28"/>
          <p:cNvSpPr txBox="1">
            <a:spLocks noGrp="1"/>
          </p:cNvSpPr>
          <p:nvPr>
            <p:ph type="body" idx="3"/>
          </p:nvPr>
        </p:nvSpPr>
        <p:spPr>
          <a:xfrm>
            <a:off x="866439" y="3628168"/>
            <a:ext cx="2313300" cy="890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62" name="Google Shape;262;p28"/>
          <p:cNvSpPr txBox="1">
            <a:spLocks noGrp="1"/>
          </p:cNvSpPr>
          <p:nvPr>
            <p:ph type="body" idx="4"/>
          </p:nvPr>
        </p:nvSpPr>
        <p:spPr>
          <a:xfrm>
            <a:off x="3411125" y="3134696"/>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63" name="Google Shape;263;p28"/>
          <p:cNvSpPr>
            <a:spLocks noGrp="1"/>
          </p:cNvSpPr>
          <p:nvPr>
            <p:ph type="pic" idx="5"/>
          </p:nvPr>
        </p:nvSpPr>
        <p:spPr>
          <a:xfrm>
            <a:off x="3553189" y="1866900"/>
            <a:ext cx="2015100" cy="10854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91425" rIns="91425" bIns="91425" anchor="t" anchorCtr="0">
            <a:noAutofit/>
          </a:bodyPr>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64" name="Google Shape;264;p28"/>
          <p:cNvSpPr txBox="1">
            <a:spLocks noGrp="1"/>
          </p:cNvSpPr>
          <p:nvPr>
            <p:ph type="body" idx="6"/>
          </p:nvPr>
        </p:nvSpPr>
        <p:spPr>
          <a:xfrm>
            <a:off x="3411125" y="3636156"/>
            <a:ext cx="2319000" cy="890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65" name="Google Shape;265;p28"/>
          <p:cNvSpPr txBox="1">
            <a:spLocks noGrp="1"/>
          </p:cNvSpPr>
          <p:nvPr>
            <p:ph type="body" idx="7"/>
          </p:nvPr>
        </p:nvSpPr>
        <p:spPr>
          <a:xfrm>
            <a:off x="5958642" y="3134697"/>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66" name="Google Shape;266;p28"/>
          <p:cNvSpPr>
            <a:spLocks noGrp="1"/>
          </p:cNvSpPr>
          <p:nvPr>
            <p:ph type="pic" idx="8"/>
          </p:nvPr>
        </p:nvSpPr>
        <p:spPr>
          <a:xfrm>
            <a:off x="6108641" y="1866900"/>
            <a:ext cx="2015100" cy="10854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91425" rIns="91425" bIns="91425" anchor="t" anchorCtr="0">
            <a:noAutofit/>
          </a:bodyPr>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67" name="Google Shape;267;p28"/>
          <p:cNvSpPr txBox="1">
            <a:spLocks noGrp="1"/>
          </p:cNvSpPr>
          <p:nvPr>
            <p:ph type="body" idx="9"/>
          </p:nvPr>
        </p:nvSpPr>
        <p:spPr>
          <a:xfrm>
            <a:off x="5958642" y="3628168"/>
            <a:ext cx="2319000" cy="890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68" name="Google Shape;268;p28"/>
          <p:cNvCxnSpPr/>
          <p:nvPr/>
        </p:nvCxnSpPr>
        <p:spPr>
          <a:xfrm>
            <a:off x="3290019"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69" name="Google Shape;269;p28"/>
          <p:cNvCxnSpPr/>
          <p:nvPr/>
        </p:nvCxnSpPr>
        <p:spPr>
          <a:xfrm>
            <a:off x="5849521"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70" name="Google Shape;270;p28"/>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1" name="Google Shape;271;p28"/>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2" name="Google Shape;272;p28"/>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3"/>
        <p:cNvGrpSpPr/>
        <p:nvPr/>
      </p:nvGrpSpPr>
      <p:grpSpPr>
        <a:xfrm>
          <a:off x="0" y="0"/>
          <a:ext cx="0" cy="0"/>
          <a:chOff x="0" y="0"/>
          <a:chExt cx="0" cy="0"/>
        </a:xfrm>
      </p:grpSpPr>
      <p:sp>
        <p:nvSpPr>
          <p:cNvPr id="274" name="Google Shape;274;p29"/>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75" name="Google Shape;275;p29"/>
          <p:cNvSpPr txBox="1">
            <a:spLocks noGrp="1"/>
          </p:cNvSpPr>
          <p:nvPr>
            <p:ph type="body" idx="1"/>
          </p:nvPr>
        </p:nvSpPr>
        <p:spPr>
          <a:xfrm rot="5400000">
            <a:off x="2712942" y="18300"/>
            <a:ext cx="2648100" cy="63453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76" name="Google Shape;276;p29"/>
          <p:cNvSpPr txBox="1">
            <a:spLocks noGrp="1"/>
          </p:cNvSpPr>
          <p:nvPr>
            <p:ph type="dt" idx="10"/>
          </p:nvPr>
        </p:nvSpPr>
        <p:spPr>
          <a:xfrm>
            <a:off x="7621301" y="4790933"/>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7" name="Google Shape;277;p29"/>
          <p:cNvSpPr txBox="1">
            <a:spLocks noGrp="1"/>
          </p:cNvSpPr>
          <p:nvPr>
            <p:ph type="ftr" idx="11"/>
          </p:nvPr>
        </p:nvSpPr>
        <p:spPr>
          <a:xfrm>
            <a:off x="516133" y="479093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8" name="Google Shape;278;p29"/>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9"/>
        <p:cNvGrpSpPr/>
        <p:nvPr/>
      </p:nvGrpSpPr>
      <p:grpSpPr>
        <a:xfrm>
          <a:off x="0" y="0"/>
          <a:ext cx="0" cy="0"/>
          <a:chOff x="0" y="0"/>
          <a:chExt cx="0" cy="0"/>
        </a:xfrm>
      </p:grpSpPr>
      <p:grpSp>
        <p:nvGrpSpPr>
          <p:cNvPr id="280" name="Google Shape;280;p30"/>
          <p:cNvGrpSpPr/>
          <p:nvPr/>
        </p:nvGrpSpPr>
        <p:grpSpPr>
          <a:xfrm>
            <a:off x="-1588" y="0"/>
            <a:ext cx="9120420" cy="5145599"/>
            <a:chOff x="-1588" y="0"/>
            <a:chExt cx="9120420" cy="6860798"/>
          </a:xfrm>
        </p:grpSpPr>
        <p:sp>
          <p:nvSpPr>
            <p:cNvPr id="281" name="Google Shape;281;p30"/>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rot="4966850">
              <a:off x="4672915" y="5107486"/>
              <a:ext cx="2377749" cy="317815"/>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30"/>
          <p:cNvSpPr/>
          <p:nvPr/>
        </p:nvSpPr>
        <p:spPr>
          <a:xfrm>
            <a:off x="414867" y="301624"/>
            <a:ext cx="4610700" cy="4540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rot="5400000">
            <a:off x="2048860" y="908403"/>
            <a:ext cx="44970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290" name="Google Shape;290;p30"/>
          <p:cNvSpPr/>
          <p:nvPr/>
        </p:nvSpPr>
        <p:spPr>
          <a:xfrm>
            <a:off x="0" y="0"/>
            <a:ext cx="9144000" cy="51435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sp>
        <p:nvSpPr>
          <p:cNvPr id="291" name="Google Shape;291;p30"/>
          <p:cNvSpPr txBox="1">
            <a:spLocks noGrp="1"/>
          </p:cNvSpPr>
          <p:nvPr>
            <p:ph type="title"/>
          </p:nvPr>
        </p:nvSpPr>
        <p:spPr>
          <a:xfrm rot="5400000">
            <a:off x="5017144" y="2243549"/>
            <a:ext cx="3429000" cy="111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92" name="Google Shape;292;p30"/>
          <p:cNvSpPr txBox="1">
            <a:spLocks noGrp="1"/>
          </p:cNvSpPr>
          <p:nvPr>
            <p:ph type="body" idx="1"/>
          </p:nvPr>
        </p:nvSpPr>
        <p:spPr>
          <a:xfrm rot="5400000">
            <a:off x="1360724" y="591899"/>
            <a:ext cx="3429000" cy="44169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93" name="Google Shape;293;p30"/>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4" name="Google Shape;294;p30"/>
          <p:cNvSpPr txBox="1">
            <a:spLocks noGrp="1"/>
          </p:cNvSpPr>
          <p:nvPr>
            <p:ph type="ftr" idx="11"/>
          </p:nvPr>
        </p:nvSpPr>
        <p:spPr>
          <a:xfrm>
            <a:off x="538546" y="4774124"/>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5" name="Google Shape;295;p30"/>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
        <p:cNvGrpSpPr/>
        <p:nvPr/>
      </p:nvGrpSpPr>
      <p:grpSpPr>
        <a:xfrm>
          <a:off x="0" y="0"/>
          <a:ext cx="0" cy="0"/>
          <a:chOff x="0" y="0"/>
          <a:chExt cx="0" cy="0"/>
        </a:xfrm>
      </p:grpSpPr>
      <p:sp>
        <p:nvSpPr>
          <p:cNvPr id="315" name="Google Shape;315;p32"/>
          <p:cNvSpPr txBox="1">
            <a:spLocks noGrp="1"/>
          </p:cNvSpPr>
          <p:nvPr>
            <p:ph type="title"/>
          </p:nvPr>
        </p:nvSpPr>
        <p:spPr>
          <a:xfrm>
            <a:off x="865970" y="695324"/>
            <a:ext cx="63438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16" name="Google Shape;316;p32"/>
          <p:cNvSpPr txBox="1">
            <a:spLocks noGrp="1"/>
          </p:cNvSpPr>
          <p:nvPr>
            <p:ph type="body" idx="1"/>
          </p:nvPr>
        </p:nvSpPr>
        <p:spPr>
          <a:xfrm>
            <a:off x="864382" y="1866900"/>
            <a:ext cx="6345300" cy="26481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17" name="Google Shape;317;p32"/>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8" name="Google Shape;318;p32"/>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9" name="Google Shape;319;p32"/>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22" name="Google Shape;322;p33"/>
          <p:cNvSpPr txBox="1">
            <a:spLocks noGrp="1"/>
          </p:cNvSpPr>
          <p:nvPr>
            <p:ph type="body" idx="1"/>
          </p:nvPr>
        </p:nvSpPr>
        <p:spPr>
          <a:xfrm>
            <a:off x="866440" y="1866900"/>
            <a:ext cx="3636900" cy="26481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23" name="Google Shape;323;p33"/>
          <p:cNvSpPr txBox="1">
            <a:spLocks noGrp="1"/>
          </p:cNvSpPr>
          <p:nvPr>
            <p:ph type="body" idx="2"/>
          </p:nvPr>
        </p:nvSpPr>
        <p:spPr>
          <a:xfrm>
            <a:off x="4640581" y="1866902"/>
            <a:ext cx="3636900" cy="26481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24" name="Google Shape;324;p33"/>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5" name="Google Shape;325;p33"/>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6" name="Google Shape;326;p33"/>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7"/>
        <p:cNvGrpSpPr/>
        <p:nvPr/>
      </p:nvGrpSpPr>
      <p:grpSpPr>
        <a:xfrm>
          <a:off x="0" y="0"/>
          <a:ext cx="0" cy="0"/>
          <a:chOff x="0" y="0"/>
          <a:chExt cx="0" cy="0"/>
        </a:xfrm>
      </p:grpSpPr>
      <p:grpSp>
        <p:nvGrpSpPr>
          <p:cNvPr id="328" name="Google Shape;328;p34"/>
          <p:cNvGrpSpPr/>
          <p:nvPr/>
        </p:nvGrpSpPr>
        <p:grpSpPr>
          <a:xfrm>
            <a:off x="-1588" y="0"/>
            <a:ext cx="9145588" cy="5145599"/>
            <a:chOff x="-1588" y="0"/>
            <a:chExt cx="9145588" cy="6860798"/>
          </a:xfrm>
        </p:grpSpPr>
        <p:sp>
          <p:nvSpPr>
            <p:cNvPr id="329" name="Google Shape;329;p3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4"/>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4"/>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4"/>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4"/>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4"/>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336" name="Google Shape;336;p34"/>
          <p:cNvSpPr txBox="1">
            <a:spLocks noGrp="1"/>
          </p:cNvSpPr>
          <p:nvPr>
            <p:ph type="ctrTitle"/>
          </p:nvPr>
        </p:nvSpPr>
        <p:spPr>
          <a:xfrm>
            <a:off x="866440" y="1669877"/>
            <a:ext cx="5917800" cy="191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entury Gothic"/>
              <a:buNone/>
              <a:defRPr sz="4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37" name="Google Shape;337;p34"/>
          <p:cNvSpPr txBox="1">
            <a:spLocks noGrp="1"/>
          </p:cNvSpPr>
          <p:nvPr>
            <p:ph type="subTitle" idx="1"/>
          </p:nvPr>
        </p:nvSpPr>
        <p:spPr>
          <a:xfrm>
            <a:off x="866440" y="3583035"/>
            <a:ext cx="5917800" cy="64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chemeClr val="accent1"/>
              </a:buClr>
              <a:buSzPts val="1440"/>
              <a:buFont typeface="Noto Sans Symbols"/>
              <a:buNone/>
              <a:defRPr sz="1800" b="0" i="0" u="none" strike="noStrike" cap="none">
                <a:solidFill>
                  <a:srgbClr val="EE52A4"/>
                </a:solidFill>
                <a:latin typeface="Century Gothic"/>
                <a:ea typeface="Century Gothic"/>
                <a:cs typeface="Century Gothic"/>
                <a:sym typeface="Century Gothic"/>
              </a:defRPr>
            </a:lvl1pPr>
            <a:lvl2pPr marR="0" lvl="1" algn="ctr"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338" name="Google Shape;338;p34"/>
          <p:cNvSpPr txBox="1">
            <a:spLocks noGrp="1"/>
          </p:cNvSpPr>
          <p:nvPr>
            <p:ph type="dt" idx="10"/>
          </p:nvPr>
        </p:nvSpPr>
        <p:spPr>
          <a:xfrm rot="5400000">
            <a:off x="7622009" y="1342972"/>
            <a:ext cx="742800" cy="228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9" name="Google Shape;339;p34"/>
          <p:cNvSpPr txBox="1">
            <a:spLocks noGrp="1"/>
          </p:cNvSpPr>
          <p:nvPr>
            <p:ph type="ftr" idx="11"/>
          </p:nvPr>
        </p:nvSpPr>
        <p:spPr>
          <a:xfrm rot="5400000">
            <a:off x="6718785" y="2419680"/>
            <a:ext cx="2894700" cy="228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0" name="Google Shape;340;p34"/>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lvl1pPr lvl="0" algn="r" rtl="0">
              <a:buNone/>
              <a:defRPr sz="1300">
                <a:solidFill>
                  <a:srgbClr val="3F3F3F"/>
                </a:solidFill>
              </a:defRPr>
            </a:lvl1pPr>
            <a:lvl2pPr lvl="1" algn="r" rtl="0">
              <a:buNone/>
              <a:defRPr sz="1300">
                <a:solidFill>
                  <a:srgbClr val="3F3F3F"/>
                </a:solidFill>
              </a:defRPr>
            </a:lvl2pPr>
            <a:lvl3pPr lvl="2" algn="r" rtl="0">
              <a:buNone/>
              <a:defRPr sz="1300">
                <a:solidFill>
                  <a:srgbClr val="3F3F3F"/>
                </a:solidFill>
              </a:defRPr>
            </a:lvl3pPr>
            <a:lvl4pPr lvl="3" algn="r" rtl="0">
              <a:buNone/>
              <a:defRPr sz="1300">
                <a:solidFill>
                  <a:srgbClr val="3F3F3F"/>
                </a:solidFill>
              </a:defRPr>
            </a:lvl4pPr>
            <a:lvl5pPr lvl="4" algn="r" rtl="0">
              <a:buNone/>
              <a:defRPr sz="1300">
                <a:solidFill>
                  <a:srgbClr val="3F3F3F"/>
                </a:solidFill>
              </a:defRPr>
            </a:lvl5pPr>
            <a:lvl6pPr lvl="5" algn="r" rtl="0">
              <a:buNone/>
              <a:defRPr sz="1300">
                <a:solidFill>
                  <a:srgbClr val="3F3F3F"/>
                </a:solidFill>
              </a:defRPr>
            </a:lvl6pPr>
            <a:lvl7pPr lvl="6" algn="r" rtl="0">
              <a:buNone/>
              <a:defRPr sz="1300">
                <a:solidFill>
                  <a:srgbClr val="3F3F3F"/>
                </a:solidFill>
              </a:defRPr>
            </a:lvl7pPr>
            <a:lvl8pPr lvl="7" algn="r" rtl="0">
              <a:buNone/>
              <a:defRPr sz="1300">
                <a:solidFill>
                  <a:srgbClr val="3F3F3F"/>
                </a:solidFill>
              </a:defRPr>
            </a:lvl8pPr>
            <a:lvl9pPr lvl="8" algn="r" rtl="0">
              <a:buNone/>
              <a:defRPr sz="1300">
                <a:solidFill>
                  <a:srgbClr val="3F3F3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41"/>
        <p:cNvGrpSpPr/>
        <p:nvPr/>
      </p:nvGrpSpPr>
      <p:grpSpPr>
        <a:xfrm>
          <a:off x="0" y="0"/>
          <a:ext cx="0" cy="0"/>
          <a:chOff x="0" y="0"/>
          <a:chExt cx="0" cy="0"/>
        </a:xfrm>
      </p:grpSpPr>
      <p:grpSp>
        <p:nvGrpSpPr>
          <p:cNvPr id="342" name="Google Shape;342;p35"/>
          <p:cNvGrpSpPr/>
          <p:nvPr/>
        </p:nvGrpSpPr>
        <p:grpSpPr>
          <a:xfrm>
            <a:off x="-1588" y="0"/>
            <a:ext cx="9145588" cy="5145599"/>
            <a:chOff x="-1588" y="0"/>
            <a:chExt cx="9145588" cy="6860798"/>
          </a:xfrm>
        </p:grpSpPr>
        <p:sp>
          <p:nvSpPr>
            <p:cNvPr id="343" name="Google Shape;343;p35"/>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5"/>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5"/>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5"/>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5"/>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5"/>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5"/>
            <p:cNvSpPr/>
            <p:nvPr/>
          </p:nvSpPr>
          <p:spPr>
            <a:xfrm rot="-5400000">
              <a:off x="2548428" y="1765597"/>
              <a:ext cx="59961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351" name="Google Shape;351;p35"/>
            <p:cNvSpPr/>
            <p:nvPr/>
          </p:nvSpPr>
          <p:spPr>
            <a:xfrm rot="-5912404">
              <a:off x="2769639" y="1458447"/>
              <a:ext cx="2377764" cy="31761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5"/>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353" name="Google Shape;353;p35"/>
          <p:cNvSpPr txBox="1">
            <a:spLocks noGrp="1"/>
          </p:cNvSpPr>
          <p:nvPr>
            <p:ph type="title"/>
          </p:nvPr>
        </p:nvSpPr>
        <p:spPr>
          <a:xfrm>
            <a:off x="866440" y="1085850"/>
            <a:ext cx="2712600" cy="112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54" name="Google Shape;354;p35"/>
          <p:cNvSpPr txBox="1">
            <a:spLocks noGrp="1"/>
          </p:cNvSpPr>
          <p:nvPr>
            <p:ph type="body" idx="1"/>
          </p:nvPr>
        </p:nvSpPr>
        <p:spPr>
          <a:xfrm>
            <a:off x="4568927" y="1085850"/>
            <a:ext cx="3633000" cy="3429000"/>
          </a:xfrm>
          <a:prstGeom prst="rect">
            <a:avLst/>
          </a:prstGeom>
          <a:noFill/>
          <a:ln>
            <a:noFill/>
          </a:ln>
        </p:spPr>
        <p:txBody>
          <a:bodyPr spcFirstLastPara="1" wrap="square" lIns="91425" tIns="91425" rIns="91425" bIns="91425" anchor="ctr"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5" name="Google Shape;355;p35"/>
          <p:cNvSpPr txBox="1">
            <a:spLocks noGrp="1"/>
          </p:cNvSpPr>
          <p:nvPr>
            <p:ph type="body" idx="2"/>
          </p:nvPr>
        </p:nvSpPr>
        <p:spPr>
          <a:xfrm>
            <a:off x="866441" y="2315134"/>
            <a:ext cx="2712600" cy="2200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4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56" name="Google Shape;356;p35"/>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7" name="Google Shape;357;p35"/>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8" name="Google Shape;358;p35"/>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lvl1pPr lvl="0" algn="r" rtl="0">
              <a:buNone/>
              <a:defRPr sz="1300">
                <a:solidFill>
                  <a:srgbClr val="3F3F3F"/>
                </a:solidFill>
              </a:defRPr>
            </a:lvl1pPr>
            <a:lvl2pPr lvl="1" algn="r" rtl="0">
              <a:buNone/>
              <a:defRPr sz="1300">
                <a:solidFill>
                  <a:srgbClr val="3F3F3F"/>
                </a:solidFill>
              </a:defRPr>
            </a:lvl2pPr>
            <a:lvl3pPr lvl="2" algn="r" rtl="0">
              <a:buNone/>
              <a:defRPr sz="1300">
                <a:solidFill>
                  <a:srgbClr val="3F3F3F"/>
                </a:solidFill>
              </a:defRPr>
            </a:lvl3pPr>
            <a:lvl4pPr lvl="3" algn="r" rtl="0">
              <a:buNone/>
              <a:defRPr sz="1300">
                <a:solidFill>
                  <a:srgbClr val="3F3F3F"/>
                </a:solidFill>
              </a:defRPr>
            </a:lvl4pPr>
            <a:lvl5pPr lvl="4" algn="r" rtl="0">
              <a:buNone/>
              <a:defRPr sz="1300">
                <a:solidFill>
                  <a:srgbClr val="3F3F3F"/>
                </a:solidFill>
              </a:defRPr>
            </a:lvl5pPr>
            <a:lvl6pPr lvl="5" algn="r" rtl="0">
              <a:buNone/>
              <a:defRPr sz="1300">
                <a:solidFill>
                  <a:srgbClr val="3F3F3F"/>
                </a:solidFill>
              </a:defRPr>
            </a:lvl6pPr>
            <a:lvl7pPr lvl="6" algn="r" rtl="0">
              <a:buNone/>
              <a:defRPr sz="1300">
                <a:solidFill>
                  <a:srgbClr val="3F3F3F"/>
                </a:solidFill>
              </a:defRPr>
            </a:lvl7pPr>
            <a:lvl8pPr lvl="7" algn="r" rtl="0">
              <a:buNone/>
              <a:defRPr sz="1300">
                <a:solidFill>
                  <a:srgbClr val="3F3F3F"/>
                </a:solidFill>
              </a:defRPr>
            </a:lvl8pPr>
            <a:lvl9pPr lvl="8" algn="r" rtl="0">
              <a:buNone/>
              <a:defRPr sz="1300">
                <a:solidFill>
                  <a:srgbClr val="3F3F3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9"/>
        <p:cNvGrpSpPr/>
        <p:nvPr/>
      </p:nvGrpSpPr>
      <p:grpSpPr>
        <a:xfrm>
          <a:off x="0" y="0"/>
          <a:ext cx="0" cy="0"/>
          <a:chOff x="0" y="0"/>
          <a:chExt cx="0" cy="0"/>
        </a:xfrm>
      </p:grpSpPr>
      <p:grpSp>
        <p:nvGrpSpPr>
          <p:cNvPr id="360" name="Google Shape;360;p36"/>
          <p:cNvGrpSpPr/>
          <p:nvPr/>
        </p:nvGrpSpPr>
        <p:grpSpPr>
          <a:xfrm>
            <a:off x="-1588" y="0"/>
            <a:ext cx="9145588" cy="5145599"/>
            <a:chOff x="-1588" y="0"/>
            <a:chExt cx="9145588" cy="6860798"/>
          </a:xfrm>
        </p:grpSpPr>
        <p:sp>
          <p:nvSpPr>
            <p:cNvPr id="361" name="Google Shape;361;p36"/>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6"/>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6"/>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6"/>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6"/>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6"/>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6"/>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6"/>
            <p:cNvSpPr/>
            <p:nvPr/>
          </p:nvSpPr>
          <p:spPr>
            <a:xfrm rot="-5400000">
              <a:off x="3104919" y="1765597"/>
              <a:ext cx="59961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369" name="Google Shape;369;p36"/>
            <p:cNvSpPr/>
            <p:nvPr/>
          </p:nvSpPr>
          <p:spPr>
            <a:xfrm rot="-5912404">
              <a:off x="3319994" y="1458447"/>
              <a:ext cx="2377764" cy="31761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6"/>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371" name="Google Shape;371;p36"/>
          <p:cNvSpPr txBox="1">
            <a:spLocks noGrp="1"/>
          </p:cNvSpPr>
          <p:nvPr>
            <p:ph type="title"/>
          </p:nvPr>
        </p:nvSpPr>
        <p:spPr>
          <a:xfrm>
            <a:off x="877534" y="1693191"/>
            <a:ext cx="3090600" cy="2265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2" name="Google Shape;372;p36"/>
          <p:cNvSpPr txBox="1">
            <a:spLocks noGrp="1"/>
          </p:cNvSpPr>
          <p:nvPr>
            <p:ph type="body" idx="1"/>
          </p:nvPr>
        </p:nvSpPr>
        <p:spPr>
          <a:xfrm>
            <a:off x="5119261" y="1693191"/>
            <a:ext cx="3082500" cy="22653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373" name="Google Shape;373;p36"/>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4" name="Google Shape;374;p36"/>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5" name="Google Shape;375;p36"/>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6"/>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7"/>
        <p:cNvGrpSpPr/>
        <p:nvPr/>
      </p:nvGrpSpPr>
      <p:grpSpPr>
        <a:xfrm>
          <a:off x="0" y="0"/>
          <a:ext cx="0" cy="0"/>
          <a:chOff x="0" y="0"/>
          <a:chExt cx="0" cy="0"/>
        </a:xfrm>
      </p:grpSpPr>
      <p:sp>
        <p:nvSpPr>
          <p:cNvPr id="378" name="Google Shape;378;p37"/>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9" name="Google Shape;379;p37"/>
          <p:cNvSpPr txBox="1">
            <a:spLocks noGrp="1"/>
          </p:cNvSpPr>
          <p:nvPr>
            <p:ph type="body" idx="1"/>
          </p:nvPr>
        </p:nvSpPr>
        <p:spPr>
          <a:xfrm>
            <a:off x="869918" y="1866900"/>
            <a:ext cx="3633600" cy="5694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380" name="Google Shape;380;p37"/>
          <p:cNvSpPr txBox="1">
            <a:spLocks noGrp="1"/>
          </p:cNvSpPr>
          <p:nvPr>
            <p:ph type="body" idx="2"/>
          </p:nvPr>
        </p:nvSpPr>
        <p:spPr>
          <a:xfrm>
            <a:off x="866440" y="2436368"/>
            <a:ext cx="3636900" cy="20784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81" name="Google Shape;381;p37"/>
          <p:cNvSpPr txBox="1">
            <a:spLocks noGrp="1"/>
          </p:cNvSpPr>
          <p:nvPr>
            <p:ph type="body" idx="3"/>
          </p:nvPr>
        </p:nvSpPr>
        <p:spPr>
          <a:xfrm>
            <a:off x="4640581" y="1866900"/>
            <a:ext cx="3636900" cy="567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4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382" name="Google Shape;382;p37"/>
          <p:cNvSpPr txBox="1">
            <a:spLocks noGrp="1"/>
          </p:cNvSpPr>
          <p:nvPr>
            <p:ph type="body" idx="4"/>
          </p:nvPr>
        </p:nvSpPr>
        <p:spPr>
          <a:xfrm>
            <a:off x="4640581" y="2434376"/>
            <a:ext cx="3636900" cy="20805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83" name="Google Shape;383;p37"/>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4" name="Google Shape;384;p37"/>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5" name="Google Shape;385;p37"/>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6"/>
        <p:cNvGrpSpPr/>
        <p:nvPr/>
      </p:nvGrpSpPr>
      <p:grpSpPr>
        <a:xfrm>
          <a:off x="0" y="0"/>
          <a:ext cx="0" cy="0"/>
          <a:chOff x="0" y="0"/>
          <a:chExt cx="0" cy="0"/>
        </a:xfrm>
      </p:grpSpPr>
      <p:sp>
        <p:nvSpPr>
          <p:cNvPr id="387" name="Google Shape;387;p38"/>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8" name="Google Shape;388;p38"/>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9" name="Google Shape;389;p38"/>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0" name="Google Shape;390;p38"/>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1"/>
        <p:cNvGrpSpPr/>
        <p:nvPr/>
      </p:nvGrpSpPr>
      <p:grpSpPr>
        <a:xfrm>
          <a:off x="0" y="0"/>
          <a:ext cx="0" cy="0"/>
          <a:chOff x="0" y="0"/>
          <a:chExt cx="0" cy="0"/>
        </a:xfrm>
      </p:grpSpPr>
      <p:sp>
        <p:nvSpPr>
          <p:cNvPr id="392" name="Google Shape;392;p39"/>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9"/>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4" name="Google Shape;394;p39"/>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5" name="Google Shape;395;p39"/>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96"/>
        <p:cNvGrpSpPr/>
        <p:nvPr/>
      </p:nvGrpSpPr>
      <p:grpSpPr>
        <a:xfrm>
          <a:off x="0" y="0"/>
          <a:ext cx="0" cy="0"/>
          <a:chOff x="0" y="0"/>
          <a:chExt cx="0" cy="0"/>
        </a:xfrm>
      </p:grpSpPr>
      <p:grpSp>
        <p:nvGrpSpPr>
          <p:cNvPr id="397" name="Google Shape;397;p40"/>
          <p:cNvGrpSpPr/>
          <p:nvPr/>
        </p:nvGrpSpPr>
        <p:grpSpPr>
          <a:xfrm>
            <a:off x="-1588" y="0"/>
            <a:ext cx="9145588" cy="5145599"/>
            <a:chOff x="-1588" y="0"/>
            <a:chExt cx="9145588" cy="6860798"/>
          </a:xfrm>
        </p:grpSpPr>
        <p:sp>
          <p:nvSpPr>
            <p:cNvPr id="398" name="Google Shape;398;p40"/>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0"/>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0"/>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0"/>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0"/>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0"/>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0"/>
            <p:cNvSpPr/>
            <p:nvPr/>
          </p:nvSpPr>
          <p:spPr>
            <a:xfrm rot="-5400000">
              <a:off x="2852502" y="1765597"/>
              <a:ext cx="59961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406" name="Google Shape;406;p40"/>
            <p:cNvSpPr/>
            <p:nvPr/>
          </p:nvSpPr>
          <p:spPr>
            <a:xfrm rot="-5912404">
              <a:off x="3074451" y="1458447"/>
              <a:ext cx="2377764" cy="31761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0"/>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408" name="Google Shape;408;p40"/>
          <p:cNvSpPr txBox="1">
            <a:spLocks noGrp="1"/>
          </p:cNvSpPr>
          <p:nvPr>
            <p:ph type="title"/>
          </p:nvPr>
        </p:nvSpPr>
        <p:spPr>
          <a:xfrm>
            <a:off x="866440" y="1036043"/>
            <a:ext cx="2987100" cy="1181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09" name="Google Shape;409;p40"/>
          <p:cNvSpPr>
            <a:spLocks noGrp="1"/>
          </p:cNvSpPr>
          <p:nvPr>
            <p:ph type="pic" idx="2"/>
          </p:nvPr>
        </p:nvSpPr>
        <p:spPr>
          <a:xfrm>
            <a:off x="4722909" y="990600"/>
            <a:ext cx="2791200" cy="31623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noAutofit/>
          </a:bodyPr>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410" name="Google Shape;410;p40"/>
          <p:cNvSpPr txBox="1">
            <a:spLocks noGrp="1"/>
          </p:cNvSpPr>
          <p:nvPr>
            <p:ph type="body" idx="1"/>
          </p:nvPr>
        </p:nvSpPr>
        <p:spPr>
          <a:xfrm>
            <a:off x="866440" y="2314575"/>
            <a:ext cx="2987100" cy="1838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4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11" name="Google Shape;411;p40"/>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2" name="Google Shape;412;p40"/>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3" name="Google Shape;413;p40"/>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0"/>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415"/>
        <p:cNvGrpSpPr/>
        <p:nvPr/>
      </p:nvGrpSpPr>
      <p:grpSpPr>
        <a:xfrm>
          <a:off x="0" y="0"/>
          <a:ext cx="0" cy="0"/>
          <a:chOff x="0" y="0"/>
          <a:chExt cx="0" cy="0"/>
        </a:xfrm>
      </p:grpSpPr>
      <p:grpSp>
        <p:nvGrpSpPr>
          <p:cNvPr id="416" name="Google Shape;416;p41"/>
          <p:cNvGrpSpPr/>
          <p:nvPr/>
        </p:nvGrpSpPr>
        <p:grpSpPr>
          <a:xfrm>
            <a:off x="-1588" y="0"/>
            <a:ext cx="9145588" cy="5145599"/>
            <a:chOff x="-1588" y="0"/>
            <a:chExt cx="9145588" cy="6860798"/>
          </a:xfrm>
        </p:grpSpPr>
        <p:sp>
          <p:nvSpPr>
            <p:cNvPr id="417" name="Google Shape;417;p41"/>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1"/>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1"/>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1"/>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1"/>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1"/>
            <p:cNvSpPr/>
            <p:nvPr/>
          </p:nvSpPr>
          <p:spPr>
            <a:xfrm rot="10204094">
              <a:off x="426698" y="4564346"/>
              <a:ext cx="2377733" cy="317680"/>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1"/>
            <p:cNvSpPr/>
            <p:nvPr/>
          </p:nvSpPr>
          <p:spPr>
            <a:xfrm>
              <a:off x="421503" y="402165"/>
              <a:ext cx="8328000" cy="3141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1"/>
            <p:cNvSpPr/>
            <p:nvPr/>
          </p:nvSpPr>
          <p:spPr>
            <a:xfrm rot="10800000">
              <a:off x="484951" y="2669987"/>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1"/>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427" name="Google Shape;427;p41"/>
          <p:cNvSpPr txBox="1">
            <a:spLocks noGrp="1"/>
          </p:cNvSpPr>
          <p:nvPr>
            <p:ph type="title"/>
          </p:nvPr>
        </p:nvSpPr>
        <p:spPr>
          <a:xfrm>
            <a:off x="866441" y="3721090"/>
            <a:ext cx="6422100" cy="42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28" name="Google Shape;428;p41"/>
          <p:cNvSpPr>
            <a:spLocks noGrp="1"/>
          </p:cNvSpPr>
          <p:nvPr>
            <p:ph type="pic" idx="2"/>
          </p:nvPr>
        </p:nvSpPr>
        <p:spPr>
          <a:xfrm>
            <a:off x="866441" y="514350"/>
            <a:ext cx="6422100" cy="25719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noAutofit/>
          </a:bodyPr>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429" name="Google Shape;429;p41"/>
          <p:cNvSpPr txBox="1">
            <a:spLocks noGrp="1"/>
          </p:cNvSpPr>
          <p:nvPr>
            <p:ph type="body" idx="1"/>
          </p:nvPr>
        </p:nvSpPr>
        <p:spPr>
          <a:xfrm>
            <a:off x="866440" y="4146144"/>
            <a:ext cx="6422100" cy="37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30" name="Google Shape;430;p41"/>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1" name="Google Shape;431;p41"/>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2" name="Google Shape;432;p41"/>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1"/>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434"/>
        <p:cNvGrpSpPr/>
        <p:nvPr/>
      </p:nvGrpSpPr>
      <p:grpSpPr>
        <a:xfrm>
          <a:off x="0" y="0"/>
          <a:ext cx="0" cy="0"/>
          <a:chOff x="0" y="0"/>
          <a:chExt cx="0" cy="0"/>
        </a:xfrm>
      </p:grpSpPr>
      <p:grpSp>
        <p:nvGrpSpPr>
          <p:cNvPr id="435" name="Google Shape;435;p42"/>
          <p:cNvGrpSpPr/>
          <p:nvPr/>
        </p:nvGrpSpPr>
        <p:grpSpPr>
          <a:xfrm>
            <a:off x="-1588" y="0"/>
            <a:ext cx="9145588" cy="5145599"/>
            <a:chOff x="-1588" y="0"/>
            <a:chExt cx="9145588" cy="6860798"/>
          </a:xfrm>
        </p:grpSpPr>
        <p:sp>
          <p:nvSpPr>
            <p:cNvPr id="436" name="Google Shape;436;p42"/>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2"/>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2"/>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rot="-589774">
              <a:off x="6359976" y="2780954"/>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2"/>
            <p:cNvSpPr/>
            <p:nvPr/>
          </p:nvSpPr>
          <p:spPr>
            <a:xfrm>
              <a:off x="485023" y="4343399"/>
              <a:ext cx="8182200" cy="2112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2"/>
            <p:cNvSpPr/>
            <p:nvPr/>
          </p:nvSpPr>
          <p:spPr>
            <a:xfrm>
              <a:off x="485023" y="2854646"/>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2"/>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446" name="Google Shape;446;p42"/>
          <p:cNvSpPr txBox="1">
            <a:spLocks noGrp="1"/>
          </p:cNvSpPr>
          <p:nvPr>
            <p:ph type="title"/>
          </p:nvPr>
        </p:nvSpPr>
        <p:spPr>
          <a:xfrm>
            <a:off x="866440" y="695325"/>
            <a:ext cx="6422100" cy="1269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47" name="Google Shape;447;p42"/>
          <p:cNvSpPr txBox="1">
            <a:spLocks noGrp="1"/>
          </p:cNvSpPr>
          <p:nvPr>
            <p:ph type="body" idx="1"/>
          </p:nvPr>
        </p:nvSpPr>
        <p:spPr>
          <a:xfrm>
            <a:off x="866440" y="2616017"/>
            <a:ext cx="6422100" cy="19026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48" name="Google Shape;448;p42"/>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9" name="Google Shape;449;p42"/>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0" name="Google Shape;450;p42"/>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2"/>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452"/>
        <p:cNvGrpSpPr/>
        <p:nvPr/>
      </p:nvGrpSpPr>
      <p:grpSpPr>
        <a:xfrm>
          <a:off x="0" y="0"/>
          <a:ext cx="0" cy="0"/>
          <a:chOff x="0" y="0"/>
          <a:chExt cx="0" cy="0"/>
        </a:xfrm>
      </p:grpSpPr>
      <p:grpSp>
        <p:nvGrpSpPr>
          <p:cNvPr id="453" name="Google Shape;453;p43"/>
          <p:cNvGrpSpPr/>
          <p:nvPr/>
        </p:nvGrpSpPr>
        <p:grpSpPr>
          <a:xfrm>
            <a:off x="-1588" y="0"/>
            <a:ext cx="9145588" cy="5145599"/>
            <a:chOff x="-1588" y="0"/>
            <a:chExt cx="9145588" cy="6860798"/>
          </a:xfrm>
        </p:grpSpPr>
        <p:sp>
          <p:nvSpPr>
            <p:cNvPr id="454" name="Google Shape;454;p43"/>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3"/>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p:nvPr/>
          </p:nvSpPr>
          <p:spPr>
            <a:xfrm rot="-589774">
              <a:off x="6359976" y="4309260"/>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3"/>
            <p:cNvSpPr/>
            <p:nvPr/>
          </p:nvSpPr>
          <p:spPr>
            <a:xfrm>
              <a:off x="485023" y="4381500"/>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463" name="Google Shape;463;p43"/>
          <p:cNvSpPr txBox="1"/>
          <p:nvPr/>
        </p:nvSpPr>
        <p:spPr>
          <a:xfrm>
            <a:off x="647430" y="488767"/>
            <a:ext cx="601500" cy="992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0"/>
              <a:buFont typeface="Arial"/>
              <a:buNone/>
            </a:pPr>
            <a:r>
              <a:rPr lang="en"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64" name="Google Shape;464;p43"/>
          <p:cNvSpPr txBox="1"/>
          <p:nvPr/>
        </p:nvSpPr>
        <p:spPr>
          <a:xfrm>
            <a:off x="7069418" y="2175219"/>
            <a:ext cx="619200" cy="992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0"/>
              <a:buFont typeface="Arial"/>
              <a:buNone/>
            </a:pPr>
            <a:r>
              <a:rPr lang="en"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65" name="Google Shape;465;p43"/>
          <p:cNvSpPr txBox="1">
            <a:spLocks noGrp="1"/>
          </p:cNvSpPr>
          <p:nvPr>
            <p:ph type="title"/>
          </p:nvPr>
        </p:nvSpPr>
        <p:spPr>
          <a:xfrm>
            <a:off x="1128060" y="695324"/>
            <a:ext cx="6160500" cy="216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66" name="Google Shape;466;p43"/>
          <p:cNvSpPr txBox="1">
            <a:spLocks noGrp="1"/>
          </p:cNvSpPr>
          <p:nvPr>
            <p:ph type="body" idx="1"/>
          </p:nvPr>
        </p:nvSpPr>
        <p:spPr>
          <a:xfrm>
            <a:off x="1387278" y="2856959"/>
            <a:ext cx="5646000" cy="24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400" b="0" i="0" u="none" strike="noStrike" cap="small">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67" name="Google Shape;467;p43"/>
          <p:cNvSpPr txBox="1">
            <a:spLocks noGrp="1"/>
          </p:cNvSpPr>
          <p:nvPr>
            <p:ph type="body" idx="2"/>
          </p:nvPr>
        </p:nvSpPr>
        <p:spPr>
          <a:xfrm>
            <a:off x="866440" y="3750612"/>
            <a:ext cx="6343800" cy="758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68" name="Google Shape;468;p43"/>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9" name="Google Shape;469;p43"/>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0" name="Google Shape;470;p43"/>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3"/>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472"/>
        <p:cNvGrpSpPr/>
        <p:nvPr/>
      </p:nvGrpSpPr>
      <p:grpSpPr>
        <a:xfrm>
          <a:off x="0" y="0"/>
          <a:ext cx="0" cy="0"/>
          <a:chOff x="0" y="0"/>
          <a:chExt cx="0" cy="0"/>
        </a:xfrm>
      </p:grpSpPr>
      <p:grpSp>
        <p:nvGrpSpPr>
          <p:cNvPr id="473" name="Google Shape;473;p44"/>
          <p:cNvGrpSpPr/>
          <p:nvPr/>
        </p:nvGrpSpPr>
        <p:grpSpPr>
          <a:xfrm>
            <a:off x="-1588" y="0"/>
            <a:ext cx="9145588" cy="5145599"/>
            <a:chOff x="-1588" y="0"/>
            <a:chExt cx="9145588" cy="6860798"/>
          </a:xfrm>
        </p:grpSpPr>
        <p:sp>
          <p:nvSpPr>
            <p:cNvPr id="474" name="Google Shape;474;p4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4"/>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4"/>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4"/>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4"/>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4"/>
            <p:cNvSpPr/>
            <p:nvPr/>
          </p:nvSpPr>
          <p:spPr>
            <a:xfrm rot="-589774">
              <a:off x="6359976" y="4311301"/>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44"/>
            <p:cNvSpPr/>
            <p:nvPr/>
          </p:nvSpPr>
          <p:spPr>
            <a:xfrm>
              <a:off x="485023" y="4381500"/>
              <a:ext cx="8182200" cy="2130600"/>
            </a:xfrm>
            <a:custGeom>
              <a:avLst/>
              <a:gdLst/>
              <a:ahLst/>
              <a:cxnLst/>
              <a:rect l="l" t="t" r="r" b="b"/>
              <a:pathLst>
                <a:path w="120000" h="120000" extrusionOk="0">
                  <a:moveTo>
                    <a:pt x="0" y="0"/>
                  </a:moveTo>
                  <a:lnTo>
                    <a:pt x="0" y="30071"/>
                  </a:lnTo>
                  <a:lnTo>
                    <a:pt x="0" y="119563"/>
                  </a:lnTo>
                  <a:lnTo>
                    <a:pt x="0" y="120000"/>
                  </a:lnTo>
                  <a:lnTo>
                    <a:pt x="120000" y="119550"/>
                  </a:lnTo>
                  <a:cubicBezTo>
                    <a:pt x="119964" y="101577"/>
                    <a:pt x="120036" y="119376"/>
                    <a:pt x="120000" y="119563"/>
                  </a:cubicBezTo>
                  <a:cubicBezTo>
                    <a:pt x="119964" y="89728"/>
                    <a:pt x="119916" y="59906"/>
                    <a:pt x="119880" y="30071"/>
                  </a:cubicBezTo>
                  <a:lnTo>
                    <a:pt x="119880" y="0"/>
                  </a:lnTo>
                  <a:lnTo>
                    <a:pt x="119880" y="0"/>
                  </a:lnTo>
                  <a:lnTo>
                    <a:pt x="114408" y="3155"/>
                  </a:lnTo>
                  <a:lnTo>
                    <a:pt x="109008" y="5949"/>
                  </a:lnTo>
                  <a:lnTo>
                    <a:pt x="103536" y="8344"/>
                  </a:lnTo>
                  <a:lnTo>
                    <a:pt x="98124" y="10564"/>
                  </a:lnTo>
                  <a:lnTo>
                    <a:pt x="92712" y="12273"/>
                  </a:lnTo>
                  <a:lnTo>
                    <a:pt x="87348" y="13557"/>
                  </a:lnTo>
                  <a:lnTo>
                    <a:pt x="81984" y="14667"/>
                  </a:lnTo>
                  <a:lnTo>
                    <a:pt x="76716" y="15416"/>
                  </a:lnTo>
                  <a:lnTo>
                    <a:pt x="71544" y="15952"/>
                  </a:lnTo>
                  <a:lnTo>
                    <a:pt x="66408" y="16139"/>
                  </a:lnTo>
                  <a:lnTo>
                    <a:pt x="61440" y="16139"/>
                  </a:lnTo>
                  <a:lnTo>
                    <a:pt x="56508" y="16139"/>
                  </a:lnTo>
                  <a:lnTo>
                    <a:pt x="51732" y="15790"/>
                  </a:lnTo>
                  <a:lnTo>
                    <a:pt x="47076" y="15229"/>
                  </a:lnTo>
                  <a:lnTo>
                    <a:pt x="42576" y="14480"/>
                  </a:lnTo>
                  <a:lnTo>
                    <a:pt x="38244" y="13732"/>
                  </a:lnTo>
                  <a:lnTo>
                    <a:pt x="34080" y="12797"/>
                  </a:lnTo>
                  <a:lnTo>
                    <a:pt x="30060" y="11898"/>
                  </a:lnTo>
                  <a:lnTo>
                    <a:pt x="26304" y="10788"/>
                  </a:lnTo>
                  <a:lnTo>
                    <a:pt x="22668" y="9666"/>
                  </a:lnTo>
                  <a:lnTo>
                    <a:pt x="16152" y="7221"/>
                  </a:lnTo>
                  <a:lnTo>
                    <a:pt x="10584" y="4989"/>
                  </a:lnTo>
                  <a:lnTo>
                    <a:pt x="6132" y="3155"/>
                  </a:lnTo>
                  <a:lnTo>
                    <a:pt x="2808" y="1471"/>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4"/>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483" name="Google Shape;483;p44"/>
          <p:cNvSpPr txBox="1">
            <a:spLocks noGrp="1"/>
          </p:cNvSpPr>
          <p:nvPr>
            <p:ph type="title"/>
          </p:nvPr>
        </p:nvSpPr>
        <p:spPr>
          <a:xfrm>
            <a:off x="866440" y="1543050"/>
            <a:ext cx="6422100" cy="157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entury Gothic"/>
              <a:buNone/>
              <a:defRPr sz="4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4" name="Google Shape;484;p44"/>
          <p:cNvSpPr txBox="1">
            <a:spLocks noGrp="1"/>
          </p:cNvSpPr>
          <p:nvPr>
            <p:ph type="body" idx="1"/>
          </p:nvPr>
        </p:nvSpPr>
        <p:spPr>
          <a:xfrm>
            <a:off x="866441" y="3768681"/>
            <a:ext cx="6422100" cy="746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485" name="Google Shape;485;p44"/>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6" name="Google Shape;486;p44"/>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7" name="Google Shape;487;p44"/>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4"/>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89"/>
        <p:cNvGrpSpPr/>
        <p:nvPr/>
      </p:nvGrpSpPr>
      <p:grpSpPr>
        <a:xfrm>
          <a:off x="0" y="0"/>
          <a:ext cx="0" cy="0"/>
          <a:chOff x="0" y="0"/>
          <a:chExt cx="0" cy="0"/>
        </a:xfrm>
      </p:grpSpPr>
      <p:sp>
        <p:nvSpPr>
          <p:cNvPr id="490" name="Google Shape;490;p45"/>
          <p:cNvSpPr txBox="1">
            <a:spLocks noGrp="1"/>
          </p:cNvSpPr>
          <p:nvPr>
            <p:ph type="title"/>
          </p:nvPr>
        </p:nvSpPr>
        <p:spPr>
          <a:xfrm>
            <a:off x="866440" y="695325"/>
            <a:ext cx="64236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91" name="Google Shape;491;p45"/>
          <p:cNvSpPr txBox="1">
            <a:spLocks noGrp="1"/>
          </p:cNvSpPr>
          <p:nvPr>
            <p:ph type="body" idx="1"/>
          </p:nvPr>
        </p:nvSpPr>
        <p:spPr>
          <a:xfrm>
            <a:off x="866440" y="1866900"/>
            <a:ext cx="2313300" cy="4935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492" name="Google Shape;492;p45"/>
          <p:cNvSpPr txBox="1">
            <a:spLocks noGrp="1"/>
          </p:cNvSpPr>
          <p:nvPr>
            <p:ph type="body" idx="2"/>
          </p:nvPr>
        </p:nvSpPr>
        <p:spPr>
          <a:xfrm>
            <a:off x="866440" y="2360373"/>
            <a:ext cx="2313300" cy="2166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93" name="Google Shape;493;p45"/>
          <p:cNvSpPr txBox="1">
            <a:spLocks noGrp="1"/>
          </p:cNvSpPr>
          <p:nvPr>
            <p:ph type="body" idx="3"/>
          </p:nvPr>
        </p:nvSpPr>
        <p:spPr>
          <a:xfrm>
            <a:off x="3405614" y="1866900"/>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494" name="Google Shape;494;p45"/>
          <p:cNvSpPr txBox="1">
            <a:spLocks noGrp="1"/>
          </p:cNvSpPr>
          <p:nvPr>
            <p:ph type="body" idx="4"/>
          </p:nvPr>
        </p:nvSpPr>
        <p:spPr>
          <a:xfrm>
            <a:off x="3408471" y="2360373"/>
            <a:ext cx="2319000" cy="2166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495" name="Google Shape;495;p45"/>
          <p:cNvSpPr txBox="1">
            <a:spLocks noGrp="1"/>
          </p:cNvSpPr>
          <p:nvPr>
            <p:ph type="body" idx="5"/>
          </p:nvPr>
        </p:nvSpPr>
        <p:spPr>
          <a:xfrm>
            <a:off x="5958642" y="1866900"/>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496" name="Google Shape;496;p45"/>
          <p:cNvSpPr txBox="1">
            <a:spLocks noGrp="1"/>
          </p:cNvSpPr>
          <p:nvPr>
            <p:ph type="body" idx="6"/>
          </p:nvPr>
        </p:nvSpPr>
        <p:spPr>
          <a:xfrm>
            <a:off x="5960935" y="2360373"/>
            <a:ext cx="2316600" cy="2166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497" name="Google Shape;497;p45"/>
          <p:cNvCxnSpPr/>
          <p:nvPr/>
        </p:nvCxnSpPr>
        <p:spPr>
          <a:xfrm>
            <a:off x="3294530"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498" name="Google Shape;498;p45"/>
          <p:cNvCxnSpPr/>
          <p:nvPr/>
        </p:nvCxnSpPr>
        <p:spPr>
          <a:xfrm>
            <a:off x="5849521"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499" name="Google Shape;499;p45"/>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0" name="Google Shape;500;p45"/>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1" name="Google Shape;501;p45"/>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502"/>
        <p:cNvGrpSpPr/>
        <p:nvPr/>
      </p:nvGrpSpPr>
      <p:grpSpPr>
        <a:xfrm>
          <a:off x="0" y="0"/>
          <a:ext cx="0" cy="0"/>
          <a:chOff x="0" y="0"/>
          <a:chExt cx="0" cy="0"/>
        </a:xfrm>
      </p:grpSpPr>
      <p:sp>
        <p:nvSpPr>
          <p:cNvPr id="503" name="Google Shape;503;p46"/>
          <p:cNvSpPr txBox="1">
            <a:spLocks noGrp="1"/>
          </p:cNvSpPr>
          <p:nvPr>
            <p:ph type="title"/>
          </p:nvPr>
        </p:nvSpPr>
        <p:spPr>
          <a:xfrm>
            <a:off x="866440" y="695325"/>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04" name="Google Shape;504;p46"/>
          <p:cNvSpPr txBox="1">
            <a:spLocks noGrp="1"/>
          </p:cNvSpPr>
          <p:nvPr>
            <p:ph type="body" idx="1"/>
          </p:nvPr>
        </p:nvSpPr>
        <p:spPr>
          <a:xfrm>
            <a:off x="866440" y="3134697"/>
            <a:ext cx="2313300" cy="4935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505" name="Google Shape;505;p46"/>
          <p:cNvSpPr>
            <a:spLocks noGrp="1"/>
          </p:cNvSpPr>
          <p:nvPr>
            <p:ph type="pic" idx="2"/>
          </p:nvPr>
        </p:nvSpPr>
        <p:spPr>
          <a:xfrm>
            <a:off x="1019055" y="1866900"/>
            <a:ext cx="2015100" cy="10854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noAutofit/>
          </a:bodyPr>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506" name="Google Shape;506;p46"/>
          <p:cNvSpPr txBox="1">
            <a:spLocks noGrp="1"/>
          </p:cNvSpPr>
          <p:nvPr>
            <p:ph type="body" idx="3"/>
          </p:nvPr>
        </p:nvSpPr>
        <p:spPr>
          <a:xfrm>
            <a:off x="866439" y="3628168"/>
            <a:ext cx="2313300" cy="890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507" name="Google Shape;507;p46"/>
          <p:cNvSpPr txBox="1">
            <a:spLocks noGrp="1"/>
          </p:cNvSpPr>
          <p:nvPr>
            <p:ph type="body" idx="4"/>
          </p:nvPr>
        </p:nvSpPr>
        <p:spPr>
          <a:xfrm>
            <a:off x="3411125" y="3134696"/>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508" name="Google Shape;508;p46"/>
          <p:cNvSpPr>
            <a:spLocks noGrp="1"/>
          </p:cNvSpPr>
          <p:nvPr>
            <p:ph type="pic" idx="5"/>
          </p:nvPr>
        </p:nvSpPr>
        <p:spPr>
          <a:xfrm>
            <a:off x="3553189" y="1866900"/>
            <a:ext cx="2015100" cy="10854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noAutofit/>
          </a:bodyPr>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509" name="Google Shape;509;p46"/>
          <p:cNvSpPr txBox="1">
            <a:spLocks noGrp="1"/>
          </p:cNvSpPr>
          <p:nvPr>
            <p:ph type="body" idx="6"/>
          </p:nvPr>
        </p:nvSpPr>
        <p:spPr>
          <a:xfrm>
            <a:off x="3411125" y="3636156"/>
            <a:ext cx="2319000" cy="890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510" name="Google Shape;510;p46"/>
          <p:cNvSpPr txBox="1">
            <a:spLocks noGrp="1"/>
          </p:cNvSpPr>
          <p:nvPr>
            <p:ph type="body" idx="7"/>
          </p:nvPr>
        </p:nvSpPr>
        <p:spPr>
          <a:xfrm>
            <a:off x="5958642" y="3134697"/>
            <a:ext cx="2319000" cy="4935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2000" b="0" i="0" u="none" strike="noStrike" cap="none">
                <a:solidFill>
                  <a:srgbClr val="EE52A4"/>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511" name="Google Shape;511;p46"/>
          <p:cNvSpPr>
            <a:spLocks noGrp="1"/>
          </p:cNvSpPr>
          <p:nvPr>
            <p:ph type="pic" idx="8"/>
          </p:nvPr>
        </p:nvSpPr>
        <p:spPr>
          <a:xfrm>
            <a:off x="6108641" y="1866900"/>
            <a:ext cx="2015100" cy="10854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noAutofit/>
          </a:bodyPr>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512" name="Google Shape;512;p46"/>
          <p:cNvSpPr txBox="1">
            <a:spLocks noGrp="1"/>
          </p:cNvSpPr>
          <p:nvPr>
            <p:ph type="body" idx="9"/>
          </p:nvPr>
        </p:nvSpPr>
        <p:spPr>
          <a:xfrm>
            <a:off x="5958642" y="3628168"/>
            <a:ext cx="2319000" cy="890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513" name="Google Shape;513;p46"/>
          <p:cNvCxnSpPr/>
          <p:nvPr/>
        </p:nvCxnSpPr>
        <p:spPr>
          <a:xfrm>
            <a:off x="3290019"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514" name="Google Shape;514;p46"/>
          <p:cNvCxnSpPr/>
          <p:nvPr/>
        </p:nvCxnSpPr>
        <p:spPr>
          <a:xfrm>
            <a:off x="5849521" y="1866901"/>
            <a:ext cx="0" cy="26598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515" name="Google Shape;515;p46"/>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6" name="Google Shape;516;p46"/>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7" name="Google Shape;517;p46"/>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8"/>
        <p:cNvGrpSpPr/>
        <p:nvPr/>
      </p:nvGrpSpPr>
      <p:grpSpPr>
        <a:xfrm>
          <a:off x="0" y="0"/>
          <a:ext cx="0" cy="0"/>
          <a:chOff x="0" y="0"/>
          <a:chExt cx="0" cy="0"/>
        </a:xfrm>
      </p:grpSpPr>
      <p:sp>
        <p:nvSpPr>
          <p:cNvPr id="519" name="Google Shape;519;p47"/>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20" name="Google Shape;520;p47"/>
          <p:cNvSpPr txBox="1">
            <a:spLocks noGrp="1"/>
          </p:cNvSpPr>
          <p:nvPr>
            <p:ph type="body" idx="1"/>
          </p:nvPr>
        </p:nvSpPr>
        <p:spPr>
          <a:xfrm rot="5400000">
            <a:off x="2712942" y="18300"/>
            <a:ext cx="2648100" cy="63453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21" name="Google Shape;521;p47"/>
          <p:cNvSpPr txBox="1">
            <a:spLocks noGrp="1"/>
          </p:cNvSpPr>
          <p:nvPr>
            <p:ph type="dt" idx="10"/>
          </p:nvPr>
        </p:nvSpPr>
        <p:spPr>
          <a:xfrm>
            <a:off x="7621301" y="4790933"/>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2" name="Google Shape;522;p47"/>
          <p:cNvSpPr txBox="1">
            <a:spLocks noGrp="1"/>
          </p:cNvSpPr>
          <p:nvPr>
            <p:ph type="ftr" idx="11"/>
          </p:nvPr>
        </p:nvSpPr>
        <p:spPr>
          <a:xfrm>
            <a:off x="516133" y="479093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3" name="Google Shape;523;p47"/>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24"/>
        <p:cNvGrpSpPr/>
        <p:nvPr/>
      </p:nvGrpSpPr>
      <p:grpSpPr>
        <a:xfrm>
          <a:off x="0" y="0"/>
          <a:ext cx="0" cy="0"/>
          <a:chOff x="0" y="0"/>
          <a:chExt cx="0" cy="0"/>
        </a:xfrm>
      </p:grpSpPr>
      <p:grpSp>
        <p:nvGrpSpPr>
          <p:cNvPr id="525" name="Google Shape;525;p48"/>
          <p:cNvGrpSpPr/>
          <p:nvPr/>
        </p:nvGrpSpPr>
        <p:grpSpPr>
          <a:xfrm>
            <a:off x="-1588" y="0"/>
            <a:ext cx="9120420" cy="5145599"/>
            <a:chOff x="-1588" y="0"/>
            <a:chExt cx="9120420" cy="6860798"/>
          </a:xfrm>
        </p:grpSpPr>
        <p:sp>
          <p:nvSpPr>
            <p:cNvPr id="526" name="Google Shape;526;p48"/>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8"/>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8"/>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8"/>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8"/>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8"/>
            <p:cNvSpPr/>
            <p:nvPr/>
          </p:nvSpPr>
          <p:spPr>
            <a:xfrm rot="4966850">
              <a:off x="4672915" y="5107486"/>
              <a:ext cx="2377749" cy="317815"/>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48"/>
          <p:cNvSpPr/>
          <p:nvPr/>
        </p:nvSpPr>
        <p:spPr>
          <a:xfrm>
            <a:off x="414867" y="301624"/>
            <a:ext cx="4610700" cy="454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8"/>
          <p:cNvSpPr/>
          <p:nvPr/>
        </p:nvSpPr>
        <p:spPr>
          <a:xfrm rot="5400000">
            <a:off x="2048860" y="908403"/>
            <a:ext cx="4497000" cy="33267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535" name="Google Shape;535;p48"/>
          <p:cNvSpPr/>
          <p:nvPr/>
        </p:nvSpPr>
        <p:spPr>
          <a:xfrm>
            <a:off x="0" y="0"/>
            <a:ext cx="9144000" cy="51435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sp>
        <p:nvSpPr>
          <p:cNvPr id="536" name="Google Shape;536;p48"/>
          <p:cNvSpPr txBox="1">
            <a:spLocks noGrp="1"/>
          </p:cNvSpPr>
          <p:nvPr>
            <p:ph type="title"/>
          </p:nvPr>
        </p:nvSpPr>
        <p:spPr>
          <a:xfrm rot="5400000">
            <a:off x="5017144" y="2243549"/>
            <a:ext cx="3429000" cy="111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37" name="Google Shape;537;p48"/>
          <p:cNvSpPr txBox="1">
            <a:spLocks noGrp="1"/>
          </p:cNvSpPr>
          <p:nvPr>
            <p:ph type="body" idx="1"/>
          </p:nvPr>
        </p:nvSpPr>
        <p:spPr>
          <a:xfrm rot="5400000">
            <a:off x="1360723" y="591899"/>
            <a:ext cx="3429000" cy="44169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38" name="Google Shape;538;p48"/>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9" name="Google Shape;539;p48"/>
          <p:cNvSpPr txBox="1">
            <a:spLocks noGrp="1"/>
          </p:cNvSpPr>
          <p:nvPr>
            <p:ph type="ftr" idx="11"/>
          </p:nvPr>
        </p:nvSpPr>
        <p:spPr>
          <a:xfrm>
            <a:off x="538546" y="4774124"/>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0" name="Google Shape;540;p48"/>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8"/>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1588" y="0"/>
            <a:ext cx="9145588" cy="5145599"/>
            <a:chOff x="-1588" y="0"/>
            <a:chExt cx="9145588" cy="6860798"/>
          </a:xfrm>
        </p:grpSpPr>
        <p:sp>
          <p:nvSpPr>
            <p:cNvPr id="52" name="Google Shape;52;p13"/>
            <p:cNvSpPr/>
            <p:nvPr/>
          </p:nvSpPr>
          <p:spPr>
            <a:xfrm>
              <a:off x="0" y="0"/>
              <a:ext cx="9118800" cy="6858000"/>
            </a:xfrm>
            <a:prstGeom prst="rect">
              <a:avLst/>
            </a:prstGeom>
            <a:blipFill rotWithShape="1">
              <a:blip r:embed="rId19">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rot="-589774">
              <a:off x="6359976" y="1790351"/>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485023" y="1856450"/>
              <a:ext cx="8174100" cy="45351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60" name="Google Shape;60;p13"/>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61" name="Google Shape;61;p13"/>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2" name="Google Shape;62;p13"/>
          <p:cNvSpPr txBox="1">
            <a:spLocks noGrp="1"/>
          </p:cNvSpPr>
          <p:nvPr>
            <p:ph type="body" idx="1"/>
          </p:nvPr>
        </p:nvSpPr>
        <p:spPr>
          <a:xfrm>
            <a:off x="864382" y="1866900"/>
            <a:ext cx="6345300" cy="2648100"/>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3" name="Google Shape;63;p13"/>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3"/>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3"/>
          <p:cNvSpPr/>
          <p:nvPr/>
        </p:nvSpPr>
        <p:spPr>
          <a:xfrm>
            <a:off x="7745644" y="0"/>
            <a:ext cx="685800" cy="8247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grpSp>
        <p:nvGrpSpPr>
          <p:cNvPr id="298" name="Google Shape;298;p31"/>
          <p:cNvGrpSpPr/>
          <p:nvPr/>
        </p:nvGrpSpPr>
        <p:grpSpPr>
          <a:xfrm>
            <a:off x="-1588" y="0"/>
            <a:ext cx="9145588" cy="5145599"/>
            <a:chOff x="-1588" y="0"/>
            <a:chExt cx="9145588" cy="6860798"/>
          </a:xfrm>
        </p:grpSpPr>
        <p:sp>
          <p:nvSpPr>
            <p:cNvPr id="299" name="Google Shape;299;p31"/>
            <p:cNvSpPr/>
            <p:nvPr/>
          </p:nvSpPr>
          <p:spPr>
            <a:xfrm>
              <a:off x="0" y="0"/>
              <a:ext cx="9118800" cy="6858000"/>
            </a:xfrm>
            <a:prstGeom prst="rect">
              <a:avLst/>
            </a:prstGeom>
            <a:blipFill rotWithShape="1">
              <a:blip r:embed="rId19">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1"/>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1"/>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1"/>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1"/>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1"/>
            <p:cNvSpPr/>
            <p:nvPr/>
          </p:nvSpPr>
          <p:spPr>
            <a:xfrm rot="-589774">
              <a:off x="6359976" y="1790351"/>
              <a:ext cx="2377603" cy="317872"/>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1"/>
            <p:cNvSpPr/>
            <p:nvPr/>
          </p:nvSpPr>
          <p:spPr>
            <a:xfrm>
              <a:off x="485023" y="1856450"/>
              <a:ext cx="8174100" cy="4535100"/>
            </a:xfrm>
            <a:custGeom>
              <a:avLst/>
              <a:gdLst/>
              <a:ahLst/>
              <a:cxnLst/>
              <a:rect l="l" t="t" r="r" b="b"/>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lnTo>
                    <a:pt x="0" y="0"/>
                  </a:lnTo>
                  <a:close/>
                </a:path>
              </a:pathLst>
            </a:custGeom>
            <a:solidFill>
              <a:schemeClr val="lt1"/>
            </a:solidFill>
            <a:ln>
              <a:noFill/>
            </a:ln>
          </p:spPr>
        </p:sp>
        <p:sp>
          <p:nvSpPr>
            <p:cNvPr id="307" name="Google Shape;307;p31"/>
            <p:cNvSpPr/>
            <p:nvPr/>
          </p:nvSpPr>
          <p:spPr>
            <a:xfrm>
              <a:off x="0" y="0"/>
              <a:ext cx="9144000" cy="6858000"/>
            </a:xfrm>
            <a:custGeom>
              <a:avLst/>
              <a:gdLst/>
              <a:ahLst/>
              <a:cxnLst/>
              <a:rect l="l" t="t" r="r" b="b"/>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sp>
      </p:grpSp>
      <p:sp>
        <p:nvSpPr>
          <p:cNvPr id="308" name="Google Shape;308;p31"/>
          <p:cNvSpPr txBox="1">
            <a:spLocks noGrp="1"/>
          </p:cNvSpPr>
          <p:nvPr>
            <p:ph type="title"/>
          </p:nvPr>
        </p:nvSpPr>
        <p:spPr>
          <a:xfrm>
            <a:off x="866440" y="695324"/>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09" name="Google Shape;309;p31"/>
          <p:cNvSpPr txBox="1">
            <a:spLocks noGrp="1"/>
          </p:cNvSpPr>
          <p:nvPr>
            <p:ph type="body" idx="1"/>
          </p:nvPr>
        </p:nvSpPr>
        <p:spPr>
          <a:xfrm>
            <a:off x="864382" y="1866900"/>
            <a:ext cx="6345300" cy="26481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10" name="Google Shape;310;p31"/>
          <p:cNvSpPr txBox="1">
            <a:spLocks noGrp="1"/>
          </p:cNvSpPr>
          <p:nvPr>
            <p:ph type="dt" idx="10"/>
          </p:nvPr>
        </p:nvSpPr>
        <p:spPr>
          <a:xfrm>
            <a:off x="7574443" y="4774124"/>
            <a:ext cx="990600" cy="1716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1" name="Google Shape;311;p31"/>
          <p:cNvSpPr txBox="1">
            <a:spLocks noGrp="1"/>
          </p:cNvSpPr>
          <p:nvPr>
            <p:ph type="ftr" idx="11"/>
          </p:nvPr>
        </p:nvSpPr>
        <p:spPr>
          <a:xfrm>
            <a:off x="590843" y="4774123"/>
            <a:ext cx="38598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2" name="Google Shape;312;p31"/>
          <p:cNvSpPr/>
          <p:nvPr/>
        </p:nvSpPr>
        <p:spPr>
          <a:xfrm>
            <a:off x="7745644" y="0"/>
            <a:ext cx="685800" cy="8247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1"/>
          <p:cNvSpPr txBox="1">
            <a:spLocks noGrp="1"/>
          </p:cNvSpPr>
          <p:nvPr>
            <p:ph type="sldNum" idx="12"/>
          </p:nvPr>
        </p:nvSpPr>
        <p:spPr>
          <a:xfrm>
            <a:off x="7678616" y="221798"/>
            <a:ext cx="7914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essentialed.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9"/>
          <p:cNvSpPr txBox="1"/>
          <p:nvPr/>
        </p:nvSpPr>
        <p:spPr>
          <a:xfrm>
            <a:off x="823870" y="1765036"/>
            <a:ext cx="7705200" cy="12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chemeClr val="lt1"/>
                </a:solidFill>
                <a:latin typeface="Century Gothic"/>
                <a:ea typeface="Century Gothic"/>
                <a:cs typeface="Century Gothic"/>
                <a:sym typeface="Century Gothic"/>
              </a:rPr>
              <a:t>Alaska Fall Conference</a:t>
            </a: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 sz="3600" b="1">
                <a:solidFill>
                  <a:schemeClr val="lt1"/>
                </a:solidFill>
                <a:latin typeface="Century Gothic"/>
                <a:ea typeface="Century Gothic"/>
                <a:cs typeface="Century Gothic"/>
                <a:sym typeface="Century Gothic"/>
              </a:rPr>
              <a:t>Anchorage</a:t>
            </a:r>
            <a:endParaRPr sz="36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 sz="3600" b="1">
                <a:solidFill>
                  <a:schemeClr val="lt1"/>
                </a:solidFill>
                <a:latin typeface="Century Gothic"/>
                <a:ea typeface="Century Gothic"/>
                <a:cs typeface="Century Gothic"/>
                <a:sym typeface="Century Gothic"/>
              </a:rPr>
              <a:t>October 1-3, 2019</a:t>
            </a:r>
            <a:endParaRPr sz="3600" b="1">
              <a:solidFill>
                <a:schemeClr val="lt1"/>
              </a:solidFill>
              <a:latin typeface="Century Gothic"/>
              <a:ea typeface="Century Gothic"/>
              <a:cs typeface="Century Gothic"/>
              <a:sym typeface="Century Gothic"/>
            </a:endParaRPr>
          </a:p>
          <a:p>
            <a:pPr marL="0" lvl="0" indent="0" algn="ctr" rtl="0">
              <a:spcBef>
                <a:spcPts val="0"/>
              </a:spcBef>
              <a:spcAft>
                <a:spcPts val="0"/>
              </a:spcAft>
              <a:buClr>
                <a:schemeClr val="dk1"/>
              </a:buClr>
              <a:buFont typeface="Arial"/>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p:txBody>
      </p:sp>
      <p:sp>
        <p:nvSpPr>
          <p:cNvPr id="547" name="Google Shape;547;p49" descr="Displaying essential-ed-made-certain-white-text.png"/>
          <p:cNvSpPr/>
          <p:nvPr/>
        </p:nvSpPr>
        <p:spPr>
          <a:xfrm>
            <a:off x="155575" y="-108347"/>
            <a:ext cx="3048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48" name="Google Shape;548;p49" descr="Displaying essential-ed-made-certain-white-text.png"/>
          <p:cNvSpPr/>
          <p:nvPr/>
        </p:nvSpPr>
        <p:spPr>
          <a:xfrm>
            <a:off x="307975" y="5953"/>
            <a:ext cx="3048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549" name="Google Shape;549;p49"/>
          <p:cNvPicPr preferRelativeResize="0"/>
          <p:nvPr/>
        </p:nvPicPr>
        <p:blipFill rotWithShape="1">
          <a:blip r:embed="rId3">
            <a:alphaModFix/>
          </a:blip>
          <a:srcRect/>
          <a:stretch/>
        </p:blipFill>
        <p:spPr>
          <a:xfrm>
            <a:off x="1042645" y="410231"/>
            <a:ext cx="6848400" cy="1050000"/>
          </a:xfrm>
          <a:prstGeom prst="rect">
            <a:avLst/>
          </a:prstGeom>
          <a:noFill/>
          <a:ln>
            <a:noFill/>
          </a:ln>
        </p:spPr>
      </p:pic>
      <p:sp>
        <p:nvSpPr>
          <p:cNvPr id="550" name="Google Shape;550;p49"/>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58"/>
          <p:cNvPicPr preferRelativeResize="0"/>
          <p:nvPr/>
        </p:nvPicPr>
        <p:blipFill rotWithShape="1">
          <a:blip r:embed="rId3">
            <a:alphaModFix/>
          </a:blip>
          <a:srcRect/>
          <a:stretch/>
        </p:blipFill>
        <p:spPr>
          <a:xfrm>
            <a:off x="5635800" y="385100"/>
            <a:ext cx="2074825" cy="3175125"/>
          </a:xfrm>
          <a:prstGeom prst="rect">
            <a:avLst/>
          </a:prstGeom>
          <a:noFill/>
          <a:ln>
            <a:noFill/>
          </a:ln>
        </p:spPr>
      </p:pic>
      <p:pic>
        <p:nvPicPr>
          <p:cNvPr id="629" name="Google Shape;629;p58"/>
          <p:cNvPicPr preferRelativeResize="0"/>
          <p:nvPr/>
        </p:nvPicPr>
        <p:blipFill rotWithShape="1">
          <a:blip r:embed="rId4">
            <a:alphaModFix/>
          </a:blip>
          <a:srcRect l="1642" t="46924"/>
          <a:stretch/>
        </p:blipFill>
        <p:spPr>
          <a:xfrm>
            <a:off x="542897" y="385100"/>
            <a:ext cx="2113303" cy="376510"/>
          </a:xfrm>
          <a:prstGeom prst="rect">
            <a:avLst/>
          </a:prstGeom>
          <a:noFill/>
          <a:ln>
            <a:noFill/>
          </a:ln>
        </p:spPr>
      </p:pic>
      <p:pic>
        <p:nvPicPr>
          <p:cNvPr id="630" name="Google Shape;630;p58"/>
          <p:cNvPicPr preferRelativeResize="0"/>
          <p:nvPr/>
        </p:nvPicPr>
        <p:blipFill rotWithShape="1">
          <a:blip r:embed="rId5">
            <a:alphaModFix/>
          </a:blip>
          <a:srcRect t="32318" r="2685"/>
          <a:stretch/>
        </p:blipFill>
        <p:spPr>
          <a:xfrm>
            <a:off x="542897" y="2360900"/>
            <a:ext cx="2113302" cy="463497"/>
          </a:xfrm>
          <a:prstGeom prst="rect">
            <a:avLst/>
          </a:prstGeom>
          <a:noFill/>
          <a:ln>
            <a:noFill/>
          </a:ln>
        </p:spPr>
      </p:pic>
      <p:pic>
        <p:nvPicPr>
          <p:cNvPr id="631" name="Google Shape;631;p58"/>
          <p:cNvPicPr preferRelativeResize="0"/>
          <p:nvPr/>
        </p:nvPicPr>
        <p:blipFill rotWithShape="1">
          <a:blip r:embed="rId6">
            <a:alphaModFix/>
          </a:blip>
          <a:srcRect t="39393"/>
          <a:stretch/>
        </p:blipFill>
        <p:spPr>
          <a:xfrm>
            <a:off x="542897" y="1310914"/>
            <a:ext cx="2113303" cy="376510"/>
          </a:xfrm>
          <a:prstGeom prst="rect">
            <a:avLst/>
          </a:prstGeom>
          <a:noFill/>
          <a:ln>
            <a:noFill/>
          </a:ln>
        </p:spPr>
      </p:pic>
      <p:pic>
        <p:nvPicPr>
          <p:cNvPr id="632" name="Google Shape;632;p58"/>
          <p:cNvPicPr preferRelativeResize="0"/>
          <p:nvPr/>
        </p:nvPicPr>
        <p:blipFill>
          <a:blip r:embed="rId7">
            <a:alphaModFix/>
          </a:blip>
          <a:stretch>
            <a:fillRect/>
          </a:stretch>
        </p:blipFill>
        <p:spPr>
          <a:xfrm>
            <a:off x="536750" y="1687411"/>
            <a:ext cx="2125600" cy="685550"/>
          </a:xfrm>
          <a:prstGeom prst="rect">
            <a:avLst/>
          </a:prstGeom>
          <a:noFill/>
          <a:ln>
            <a:noFill/>
          </a:ln>
        </p:spPr>
      </p:pic>
      <p:pic>
        <p:nvPicPr>
          <p:cNvPr id="633" name="Google Shape;633;p58"/>
          <p:cNvPicPr preferRelativeResize="0"/>
          <p:nvPr/>
        </p:nvPicPr>
        <p:blipFill>
          <a:blip r:embed="rId8">
            <a:alphaModFix/>
          </a:blip>
          <a:stretch>
            <a:fillRect/>
          </a:stretch>
        </p:blipFill>
        <p:spPr>
          <a:xfrm>
            <a:off x="542897" y="761610"/>
            <a:ext cx="2113302" cy="590698"/>
          </a:xfrm>
          <a:prstGeom prst="rect">
            <a:avLst/>
          </a:prstGeom>
          <a:noFill/>
          <a:ln>
            <a:noFill/>
          </a:ln>
        </p:spPr>
      </p:pic>
      <p:pic>
        <p:nvPicPr>
          <p:cNvPr id="634" name="Google Shape;634;p58"/>
          <p:cNvPicPr preferRelativeResize="0"/>
          <p:nvPr/>
        </p:nvPicPr>
        <p:blipFill rotWithShape="1">
          <a:blip r:embed="rId9">
            <a:alphaModFix/>
          </a:blip>
          <a:srcRect l="2305" t="3660"/>
          <a:stretch/>
        </p:blipFill>
        <p:spPr>
          <a:xfrm>
            <a:off x="542897" y="2786493"/>
            <a:ext cx="2113302" cy="773732"/>
          </a:xfrm>
          <a:prstGeom prst="rect">
            <a:avLst/>
          </a:prstGeom>
          <a:noFill/>
          <a:ln>
            <a:noFill/>
          </a:ln>
        </p:spPr>
      </p:pic>
      <p:pic>
        <p:nvPicPr>
          <p:cNvPr id="635" name="Google Shape;635;p58"/>
          <p:cNvPicPr preferRelativeResize="0"/>
          <p:nvPr/>
        </p:nvPicPr>
        <p:blipFill>
          <a:blip r:embed="rId10">
            <a:alphaModFix/>
          </a:blip>
          <a:stretch>
            <a:fillRect/>
          </a:stretch>
        </p:blipFill>
        <p:spPr>
          <a:xfrm>
            <a:off x="3037225" y="385100"/>
            <a:ext cx="2307550" cy="3175125"/>
          </a:xfrm>
          <a:prstGeom prst="rect">
            <a:avLst/>
          </a:prstGeom>
          <a:noFill/>
          <a:ln>
            <a:noFill/>
          </a:ln>
        </p:spPr>
      </p:pic>
      <p:sp>
        <p:nvSpPr>
          <p:cNvPr id="636" name="Google Shape;636;p58"/>
          <p:cNvSpPr/>
          <p:nvPr/>
        </p:nvSpPr>
        <p:spPr>
          <a:xfrm>
            <a:off x="525675" y="3560225"/>
            <a:ext cx="2125500" cy="118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Preparation for HSE Tests and meeting College and Career Ready Standards-4 step lesson and Star rating system</a:t>
            </a:r>
            <a:endParaRPr b="1"/>
          </a:p>
        </p:txBody>
      </p:sp>
      <p:sp>
        <p:nvSpPr>
          <p:cNvPr id="637" name="Google Shape;637;p58"/>
          <p:cNvSpPr/>
          <p:nvPr/>
        </p:nvSpPr>
        <p:spPr>
          <a:xfrm>
            <a:off x="3037225" y="3560225"/>
            <a:ext cx="2333100" cy="118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Basic literacy skills in Math/Reading/Language. Correlated to both TABE 11/12 and New CASAS GOALS tests. Available w/VT or without.</a:t>
            </a:r>
            <a:r>
              <a:rPr lang="en"/>
              <a:t> </a:t>
            </a:r>
            <a:endParaRPr/>
          </a:p>
        </p:txBody>
      </p:sp>
      <p:sp>
        <p:nvSpPr>
          <p:cNvPr id="638" name="Google Shape;638;p58"/>
          <p:cNvSpPr/>
          <p:nvPr/>
        </p:nvSpPr>
        <p:spPr>
          <a:xfrm>
            <a:off x="5635800" y="3581525"/>
            <a:ext cx="2074800" cy="118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Critical thinking, reasoning, test preparation skills and strategies. </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639" name="Google Shape;639;p58"/>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9"/>
          <p:cNvSpPr/>
          <p:nvPr/>
        </p:nvSpPr>
        <p:spPr>
          <a:xfrm>
            <a:off x="2390900" y="641875"/>
            <a:ext cx="4253400" cy="3568800"/>
          </a:xfrm>
          <a:prstGeom prst="ellipse">
            <a:avLst/>
          </a:prstGeom>
          <a:solidFill>
            <a:srgbClr val="9900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Essential Education Reports</a:t>
            </a:r>
            <a:endParaRPr sz="3600" b="1"/>
          </a:p>
        </p:txBody>
      </p:sp>
      <p:sp>
        <p:nvSpPr>
          <p:cNvPr id="645" name="Google Shape;645;p59"/>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60"/>
          <p:cNvPicPr preferRelativeResize="0"/>
          <p:nvPr/>
        </p:nvPicPr>
        <p:blipFill>
          <a:blip r:embed="rId3">
            <a:alphaModFix/>
          </a:blip>
          <a:stretch>
            <a:fillRect/>
          </a:stretch>
        </p:blipFill>
        <p:spPr>
          <a:xfrm>
            <a:off x="0" y="0"/>
            <a:ext cx="9144001" cy="1628775"/>
          </a:xfrm>
          <a:prstGeom prst="rect">
            <a:avLst/>
          </a:prstGeom>
          <a:noFill/>
          <a:ln>
            <a:noFill/>
          </a:ln>
        </p:spPr>
      </p:pic>
      <p:pic>
        <p:nvPicPr>
          <p:cNvPr id="651" name="Google Shape;651;p60"/>
          <p:cNvPicPr preferRelativeResize="0"/>
          <p:nvPr/>
        </p:nvPicPr>
        <p:blipFill rotWithShape="1">
          <a:blip r:embed="rId4">
            <a:alphaModFix/>
          </a:blip>
          <a:srcRect b="8867"/>
          <a:stretch/>
        </p:blipFill>
        <p:spPr>
          <a:xfrm>
            <a:off x="147625" y="2321250"/>
            <a:ext cx="1674800" cy="704850"/>
          </a:xfrm>
          <a:prstGeom prst="rect">
            <a:avLst/>
          </a:prstGeom>
          <a:noFill/>
          <a:ln>
            <a:noFill/>
          </a:ln>
        </p:spPr>
      </p:pic>
      <p:pic>
        <p:nvPicPr>
          <p:cNvPr id="652" name="Google Shape;652;p60"/>
          <p:cNvPicPr preferRelativeResize="0"/>
          <p:nvPr/>
        </p:nvPicPr>
        <p:blipFill>
          <a:blip r:embed="rId5">
            <a:alphaModFix/>
          </a:blip>
          <a:stretch>
            <a:fillRect/>
          </a:stretch>
        </p:blipFill>
        <p:spPr>
          <a:xfrm>
            <a:off x="1728125" y="3413750"/>
            <a:ext cx="1721175" cy="714375"/>
          </a:xfrm>
          <a:prstGeom prst="rect">
            <a:avLst/>
          </a:prstGeom>
          <a:noFill/>
          <a:ln>
            <a:noFill/>
          </a:ln>
        </p:spPr>
      </p:pic>
      <p:pic>
        <p:nvPicPr>
          <p:cNvPr id="653" name="Google Shape;653;p60"/>
          <p:cNvPicPr preferRelativeResize="0"/>
          <p:nvPr/>
        </p:nvPicPr>
        <p:blipFill>
          <a:blip r:embed="rId6">
            <a:alphaModFix/>
          </a:blip>
          <a:stretch>
            <a:fillRect/>
          </a:stretch>
        </p:blipFill>
        <p:spPr>
          <a:xfrm>
            <a:off x="3312600" y="2200275"/>
            <a:ext cx="1405900" cy="742950"/>
          </a:xfrm>
          <a:prstGeom prst="rect">
            <a:avLst/>
          </a:prstGeom>
          <a:noFill/>
          <a:ln>
            <a:noFill/>
          </a:ln>
        </p:spPr>
      </p:pic>
      <p:pic>
        <p:nvPicPr>
          <p:cNvPr id="654" name="Google Shape;654;p60"/>
          <p:cNvPicPr preferRelativeResize="0"/>
          <p:nvPr/>
        </p:nvPicPr>
        <p:blipFill rotWithShape="1">
          <a:blip r:embed="rId7">
            <a:alphaModFix/>
          </a:blip>
          <a:srcRect/>
          <a:stretch/>
        </p:blipFill>
        <p:spPr>
          <a:xfrm>
            <a:off x="4315150" y="3720450"/>
            <a:ext cx="2177400" cy="752475"/>
          </a:xfrm>
          <a:prstGeom prst="rect">
            <a:avLst/>
          </a:prstGeom>
          <a:noFill/>
          <a:ln>
            <a:noFill/>
          </a:ln>
        </p:spPr>
      </p:pic>
      <p:pic>
        <p:nvPicPr>
          <p:cNvPr id="655" name="Google Shape;655;p60"/>
          <p:cNvPicPr preferRelativeResize="0"/>
          <p:nvPr/>
        </p:nvPicPr>
        <p:blipFill>
          <a:blip r:embed="rId8">
            <a:alphaModFix/>
          </a:blip>
          <a:stretch>
            <a:fillRect/>
          </a:stretch>
        </p:blipFill>
        <p:spPr>
          <a:xfrm>
            <a:off x="5832475" y="2092150"/>
            <a:ext cx="1674800" cy="710575"/>
          </a:xfrm>
          <a:prstGeom prst="rect">
            <a:avLst/>
          </a:prstGeom>
          <a:noFill/>
          <a:ln>
            <a:noFill/>
          </a:ln>
        </p:spPr>
      </p:pic>
      <p:sp>
        <p:nvSpPr>
          <p:cNvPr id="656" name="Google Shape;656;p60"/>
          <p:cNvSpPr/>
          <p:nvPr/>
        </p:nvSpPr>
        <p:spPr>
          <a:xfrm>
            <a:off x="7469200" y="4286400"/>
            <a:ext cx="1674900" cy="8571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333333"/>
                </a:solidFill>
                <a:highlight>
                  <a:srgbClr val="FFFFFF"/>
                </a:highlight>
              </a:rPr>
              <a:t>Contains time and score information on every lesson, quiz, or practice test attempt</a:t>
            </a:r>
            <a:endParaRPr sz="1200"/>
          </a:p>
        </p:txBody>
      </p:sp>
      <p:sp>
        <p:nvSpPr>
          <p:cNvPr id="657" name="Google Shape;657;p60"/>
          <p:cNvSpPr/>
          <p:nvPr/>
        </p:nvSpPr>
        <p:spPr>
          <a:xfrm>
            <a:off x="718375" y="1424925"/>
            <a:ext cx="488400" cy="905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0"/>
          <p:cNvSpPr/>
          <p:nvPr/>
        </p:nvSpPr>
        <p:spPr>
          <a:xfrm>
            <a:off x="2160500" y="1410650"/>
            <a:ext cx="628800" cy="2003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0"/>
          <p:cNvSpPr/>
          <p:nvPr/>
        </p:nvSpPr>
        <p:spPr>
          <a:xfrm>
            <a:off x="3608600" y="1410650"/>
            <a:ext cx="488400" cy="795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0"/>
          <p:cNvSpPr/>
          <p:nvPr/>
        </p:nvSpPr>
        <p:spPr>
          <a:xfrm>
            <a:off x="5106687" y="1424925"/>
            <a:ext cx="571500" cy="2371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0"/>
          <p:cNvSpPr/>
          <p:nvPr/>
        </p:nvSpPr>
        <p:spPr>
          <a:xfrm>
            <a:off x="6381100" y="1410650"/>
            <a:ext cx="488400" cy="704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0"/>
          <p:cNvSpPr/>
          <p:nvPr/>
        </p:nvSpPr>
        <p:spPr>
          <a:xfrm>
            <a:off x="7804200" y="1410650"/>
            <a:ext cx="522900" cy="2806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1"/>
          <p:cNvSpPr/>
          <p:nvPr/>
        </p:nvSpPr>
        <p:spPr>
          <a:xfrm>
            <a:off x="2322425" y="658975"/>
            <a:ext cx="4373400" cy="3594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Basic Literacy Skills</a:t>
            </a:r>
            <a:endParaRPr sz="3600" b="1"/>
          </a:p>
        </p:txBody>
      </p:sp>
      <p:sp>
        <p:nvSpPr>
          <p:cNvPr id="668" name="Google Shape;668;p61"/>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62"/>
          <p:cNvPicPr preferRelativeResize="0"/>
          <p:nvPr/>
        </p:nvPicPr>
        <p:blipFill>
          <a:blip r:embed="rId3">
            <a:alphaModFix/>
          </a:blip>
          <a:stretch>
            <a:fillRect/>
          </a:stretch>
        </p:blipFill>
        <p:spPr>
          <a:xfrm>
            <a:off x="3342888" y="885450"/>
            <a:ext cx="2307550" cy="3175125"/>
          </a:xfrm>
          <a:prstGeom prst="rect">
            <a:avLst/>
          </a:prstGeom>
          <a:noFill/>
          <a:ln>
            <a:noFill/>
          </a:ln>
        </p:spPr>
      </p:pic>
      <p:pic>
        <p:nvPicPr>
          <p:cNvPr id="674" name="Google Shape;674;p62"/>
          <p:cNvPicPr preferRelativeResize="0"/>
          <p:nvPr/>
        </p:nvPicPr>
        <p:blipFill>
          <a:blip r:embed="rId4">
            <a:alphaModFix/>
          </a:blip>
          <a:stretch>
            <a:fillRect/>
          </a:stretch>
        </p:blipFill>
        <p:spPr>
          <a:xfrm>
            <a:off x="810650" y="1377752"/>
            <a:ext cx="2390775" cy="1882735"/>
          </a:xfrm>
          <a:prstGeom prst="rect">
            <a:avLst/>
          </a:prstGeom>
          <a:noFill/>
          <a:ln>
            <a:noFill/>
          </a:ln>
        </p:spPr>
      </p:pic>
      <p:pic>
        <p:nvPicPr>
          <p:cNvPr id="675" name="Google Shape;675;p62"/>
          <p:cNvPicPr preferRelativeResize="0"/>
          <p:nvPr/>
        </p:nvPicPr>
        <p:blipFill>
          <a:blip r:embed="rId5">
            <a:alphaModFix/>
          </a:blip>
          <a:stretch>
            <a:fillRect/>
          </a:stretch>
        </p:blipFill>
        <p:spPr>
          <a:xfrm>
            <a:off x="5937375" y="1347563"/>
            <a:ext cx="2390775" cy="1943100"/>
          </a:xfrm>
          <a:prstGeom prst="rect">
            <a:avLst/>
          </a:prstGeom>
          <a:noFill/>
          <a:ln>
            <a:noFill/>
          </a:ln>
        </p:spPr>
      </p:pic>
      <p:sp>
        <p:nvSpPr>
          <p:cNvPr id="676" name="Google Shape;676;p62"/>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3"/>
          <p:cNvSpPr/>
          <p:nvPr/>
        </p:nvSpPr>
        <p:spPr>
          <a:xfrm>
            <a:off x="723250" y="667650"/>
            <a:ext cx="3506100" cy="3291900"/>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Distance Learning</a:t>
            </a:r>
            <a:endParaRPr sz="3600" b="1"/>
          </a:p>
        </p:txBody>
      </p:sp>
      <p:sp>
        <p:nvSpPr>
          <p:cNvPr id="682" name="Google Shape;682;p63"/>
          <p:cNvSpPr/>
          <p:nvPr/>
        </p:nvSpPr>
        <p:spPr>
          <a:xfrm>
            <a:off x="4435150" y="667550"/>
            <a:ext cx="3583200" cy="32919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Blended Learning</a:t>
            </a:r>
            <a:endParaRPr sz="3600" b="1"/>
          </a:p>
        </p:txBody>
      </p:sp>
      <p:sp>
        <p:nvSpPr>
          <p:cNvPr id="683" name="Google Shape;683;p63"/>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4"/>
          <p:cNvSpPr txBox="1"/>
          <p:nvPr/>
        </p:nvSpPr>
        <p:spPr>
          <a:xfrm>
            <a:off x="818475" y="377550"/>
            <a:ext cx="6892500" cy="11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90" name="Google Shape;690;p64"/>
          <p:cNvSpPr txBox="1"/>
          <p:nvPr/>
        </p:nvSpPr>
        <p:spPr>
          <a:xfrm>
            <a:off x="0" y="0"/>
            <a:ext cx="9293100" cy="69843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What Percent of Online vs. Face-to-Face Learning is Required for a Model to be Considered Blended? There is no perfect or universal answer to this question, however, a 2007 Sloan Consortium report, Blending In: The Extent and Promise of Blended Learning in the United States, describes four different course models, only one of which, the third, is truly blended or hybrid learning: </a:t>
            </a:r>
            <a:endParaRPr sz="1800" i="1"/>
          </a:p>
          <a:p>
            <a:pPr marL="0" lvl="0" indent="0" algn="l" rtl="0">
              <a:spcBef>
                <a:spcPts val="0"/>
              </a:spcBef>
              <a:spcAft>
                <a:spcPts val="0"/>
              </a:spcAft>
              <a:buNone/>
            </a:pPr>
            <a:r>
              <a:rPr lang="en" sz="2000" b="1"/>
              <a:t>1.</a:t>
            </a:r>
            <a:r>
              <a:rPr lang="en" sz="2000"/>
              <a:t> 0% online learning describes a traditional face-to-face model. </a:t>
            </a:r>
            <a:endParaRPr sz="2000"/>
          </a:p>
          <a:p>
            <a:pPr marL="0" lvl="0" indent="0" algn="l" rtl="0">
              <a:spcBef>
                <a:spcPts val="0"/>
              </a:spcBef>
              <a:spcAft>
                <a:spcPts val="0"/>
              </a:spcAft>
              <a:buNone/>
            </a:pPr>
            <a:r>
              <a:rPr lang="en" sz="2000" b="1"/>
              <a:t>2.</a:t>
            </a:r>
            <a:r>
              <a:rPr lang="en" sz="2000"/>
              <a:t> 1-29% online describes a “web-facilitated” course that “uses web-based technology to facilitate what is essentially a face-to-face course.” For example, it uses a course management system (CMS) or web pages to post the syllabus and assignments. </a:t>
            </a:r>
            <a:endParaRPr sz="2000"/>
          </a:p>
          <a:p>
            <a:pPr marL="0" lvl="0" indent="0" algn="l" rtl="0">
              <a:spcBef>
                <a:spcPts val="0"/>
              </a:spcBef>
              <a:spcAft>
                <a:spcPts val="0"/>
              </a:spcAft>
              <a:buNone/>
            </a:pPr>
            <a:r>
              <a:rPr lang="en" sz="2000" b="1"/>
              <a:t>3. </a:t>
            </a:r>
            <a:r>
              <a:rPr lang="en" sz="2000"/>
              <a:t>30-79% describes a truly blended (hybrid) model, a course that blends online and face-to-face delivery. A substantial proportion of the content of the course is delivered online, it typically uses online discussions, and typically has some face-to-face meetings. </a:t>
            </a:r>
            <a:endParaRPr sz="2000"/>
          </a:p>
          <a:p>
            <a:pPr marL="0" lvl="0" indent="0" algn="l" rtl="0">
              <a:spcBef>
                <a:spcPts val="0"/>
              </a:spcBef>
              <a:spcAft>
                <a:spcPts val="0"/>
              </a:spcAft>
              <a:buNone/>
            </a:pPr>
            <a:r>
              <a:rPr lang="en" sz="2000" b="1"/>
              <a:t>4.</a:t>
            </a:r>
            <a:r>
              <a:rPr lang="en" sz="2000"/>
              <a:t> 80+% online is an online or distance learning course where most or all of the content is delivered online. Typically in a purely online or distance learning course there are no face- to-face meetings. </a:t>
            </a:r>
            <a:endParaRPr sz="2000"/>
          </a:p>
          <a:p>
            <a:pPr marL="0" lvl="0" indent="0" algn="l" rtl="0">
              <a:spcBef>
                <a:spcPts val="0"/>
              </a:spcBef>
              <a:spcAft>
                <a:spcPts val="0"/>
              </a:spcAft>
              <a:buNone/>
            </a:pP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65"/>
          <p:cNvPicPr preferRelativeResize="0"/>
          <p:nvPr/>
        </p:nvPicPr>
        <p:blipFill>
          <a:blip r:embed="rId3">
            <a:alphaModFix/>
          </a:blip>
          <a:stretch>
            <a:fillRect/>
          </a:stretch>
        </p:blipFill>
        <p:spPr>
          <a:xfrm>
            <a:off x="0" y="0"/>
            <a:ext cx="9144001" cy="745800"/>
          </a:xfrm>
          <a:prstGeom prst="rect">
            <a:avLst/>
          </a:prstGeom>
          <a:noFill/>
          <a:ln>
            <a:noFill/>
          </a:ln>
        </p:spPr>
      </p:pic>
      <p:pic>
        <p:nvPicPr>
          <p:cNvPr id="697" name="Google Shape;697;p65"/>
          <p:cNvPicPr preferRelativeResize="0"/>
          <p:nvPr/>
        </p:nvPicPr>
        <p:blipFill>
          <a:blip r:embed="rId4">
            <a:alphaModFix/>
          </a:blip>
          <a:stretch>
            <a:fillRect/>
          </a:stretch>
        </p:blipFill>
        <p:spPr>
          <a:xfrm>
            <a:off x="4102300" y="745800"/>
            <a:ext cx="5041701" cy="4397700"/>
          </a:xfrm>
          <a:prstGeom prst="rect">
            <a:avLst/>
          </a:prstGeom>
          <a:noFill/>
          <a:ln>
            <a:noFill/>
          </a:ln>
        </p:spPr>
      </p:pic>
      <p:pic>
        <p:nvPicPr>
          <p:cNvPr id="698" name="Google Shape;698;p65"/>
          <p:cNvPicPr preferRelativeResize="0"/>
          <p:nvPr/>
        </p:nvPicPr>
        <p:blipFill>
          <a:blip r:embed="rId5">
            <a:alphaModFix/>
          </a:blip>
          <a:stretch>
            <a:fillRect/>
          </a:stretch>
        </p:blipFill>
        <p:spPr>
          <a:xfrm>
            <a:off x="0" y="745800"/>
            <a:ext cx="4102299" cy="1860244"/>
          </a:xfrm>
          <a:prstGeom prst="rect">
            <a:avLst/>
          </a:prstGeom>
          <a:noFill/>
          <a:ln>
            <a:noFill/>
          </a:ln>
        </p:spPr>
      </p:pic>
      <p:sp>
        <p:nvSpPr>
          <p:cNvPr id="699" name="Google Shape;699;p65"/>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6"/>
          <p:cNvSpPr txBox="1">
            <a:spLocks noGrp="1"/>
          </p:cNvSpPr>
          <p:nvPr>
            <p:ph type="ctrTitle"/>
          </p:nvPr>
        </p:nvSpPr>
        <p:spPr>
          <a:xfrm>
            <a:off x="515400" y="1496225"/>
            <a:ext cx="8113200" cy="270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b="1"/>
          </a:p>
          <a:p>
            <a:pPr marL="0" lvl="0" indent="0" algn="ctr" rtl="0">
              <a:spcBef>
                <a:spcPts val="0"/>
              </a:spcBef>
              <a:spcAft>
                <a:spcPts val="0"/>
              </a:spcAft>
              <a:buNone/>
            </a:pPr>
            <a:r>
              <a:rPr lang="en" sz="9600" b="1">
                <a:latin typeface="Arial"/>
                <a:ea typeface="Arial"/>
                <a:cs typeface="Arial"/>
                <a:sym typeface="Arial"/>
              </a:rPr>
              <a:t>Q &amp; A</a:t>
            </a:r>
            <a:endParaRPr sz="9600" b="1">
              <a:latin typeface="Arial"/>
              <a:ea typeface="Arial"/>
              <a:cs typeface="Arial"/>
              <a:sym typeface="Arial"/>
            </a:endParaRPr>
          </a:p>
          <a:p>
            <a:pPr marL="0" lvl="0" indent="0" algn="ctr" rtl="0">
              <a:spcBef>
                <a:spcPts val="0"/>
              </a:spcBef>
              <a:spcAft>
                <a:spcPts val="0"/>
              </a:spcAft>
              <a:buNone/>
            </a:pPr>
            <a:r>
              <a:rPr lang="en" b="1"/>
              <a:t>*Come by our booth! </a:t>
            </a:r>
            <a:endParaRPr b="1"/>
          </a:p>
        </p:txBody>
      </p:sp>
      <p:pic>
        <p:nvPicPr>
          <p:cNvPr id="705" name="Google Shape;705;p66"/>
          <p:cNvPicPr preferRelativeResize="0"/>
          <p:nvPr/>
        </p:nvPicPr>
        <p:blipFill rotWithShape="1">
          <a:blip r:embed="rId3">
            <a:alphaModFix/>
          </a:blip>
          <a:srcRect/>
          <a:stretch/>
        </p:blipFill>
        <p:spPr>
          <a:xfrm>
            <a:off x="1042645" y="410231"/>
            <a:ext cx="6848400" cy="1050000"/>
          </a:xfrm>
          <a:prstGeom prst="rect">
            <a:avLst/>
          </a:prstGeom>
          <a:noFill/>
          <a:ln>
            <a:noFill/>
          </a:ln>
        </p:spPr>
      </p:pic>
      <p:sp>
        <p:nvSpPr>
          <p:cNvPr id="706" name="Google Shape;706;p66"/>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7"/>
          <p:cNvSpPr txBox="1">
            <a:spLocks noGrp="1"/>
          </p:cNvSpPr>
          <p:nvPr>
            <p:ph type="ctrTitle"/>
          </p:nvPr>
        </p:nvSpPr>
        <p:spPr>
          <a:xfrm>
            <a:off x="515400" y="2405875"/>
            <a:ext cx="8113200" cy="19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t>Contact Information</a:t>
            </a:r>
            <a:endParaRPr sz="3600" b="1"/>
          </a:p>
          <a:p>
            <a:pPr marL="0" lvl="0" indent="0" algn="ctr" rtl="0">
              <a:spcBef>
                <a:spcPts val="0"/>
              </a:spcBef>
              <a:spcAft>
                <a:spcPts val="0"/>
              </a:spcAft>
              <a:buNone/>
            </a:pPr>
            <a:r>
              <a:rPr lang="en" sz="3600" b="1"/>
              <a:t>John Balentine</a:t>
            </a:r>
            <a:endParaRPr sz="3600" b="1"/>
          </a:p>
          <a:p>
            <a:pPr marL="0" lvl="0" indent="0" algn="ctr" rtl="0">
              <a:spcBef>
                <a:spcPts val="0"/>
              </a:spcBef>
              <a:spcAft>
                <a:spcPts val="0"/>
              </a:spcAft>
              <a:buNone/>
            </a:pPr>
            <a:r>
              <a:rPr lang="en" sz="3600" b="1" u="sng">
                <a:solidFill>
                  <a:schemeClr val="hlink"/>
                </a:solidFill>
                <a:hlinkClick r:id="rId3"/>
              </a:rPr>
              <a:t>john@essentialed.com</a:t>
            </a:r>
            <a:endParaRPr sz="3600" b="1"/>
          </a:p>
          <a:p>
            <a:pPr marL="0" lvl="0" indent="0" algn="ctr" rtl="0">
              <a:spcBef>
                <a:spcPts val="0"/>
              </a:spcBef>
              <a:spcAft>
                <a:spcPts val="0"/>
              </a:spcAft>
              <a:buNone/>
            </a:pPr>
            <a:r>
              <a:rPr lang="en" sz="3600" b="1"/>
              <a:t>602-620-1570</a:t>
            </a:r>
            <a:endParaRPr sz="3600" b="1"/>
          </a:p>
        </p:txBody>
      </p:sp>
      <p:pic>
        <p:nvPicPr>
          <p:cNvPr id="712" name="Google Shape;712;p67"/>
          <p:cNvPicPr preferRelativeResize="0"/>
          <p:nvPr/>
        </p:nvPicPr>
        <p:blipFill rotWithShape="1">
          <a:blip r:embed="rId4">
            <a:alphaModFix/>
          </a:blip>
          <a:srcRect/>
          <a:stretch/>
        </p:blipFill>
        <p:spPr>
          <a:xfrm>
            <a:off x="1008420" y="581406"/>
            <a:ext cx="6848400" cy="1050000"/>
          </a:xfrm>
          <a:prstGeom prst="rect">
            <a:avLst/>
          </a:prstGeom>
          <a:noFill/>
          <a:ln>
            <a:noFill/>
          </a:ln>
        </p:spPr>
      </p:pic>
      <p:sp>
        <p:nvSpPr>
          <p:cNvPr id="713" name="Google Shape;713;p67"/>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0"/>
          <p:cNvSpPr txBox="1"/>
          <p:nvPr/>
        </p:nvSpPr>
        <p:spPr>
          <a:xfrm>
            <a:off x="554600" y="2158256"/>
            <a:ext cx="8206200" cy="12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lt1"/>
                </a:solidFill>
                <a:latin typeface="Century Gothic"/>
                <a:ea typeface="Century Gothic"/>
                <a:cs typeface="Century Gothic"/>
                <a:sym typeface="Century Gothic"/>
              </a:rPr>
              <a:t>WHO WE ARE</a:t>
            </a:r>
            <a:endParaRPr sz="6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chemeClr val="lt1"/>
              </a:solidFill>
              <a:latin typeface="Century Gothic"/>
              <a:ea typeface="Century Gothic"/>
              <a:cs typeface="Century Gothic"/>
              <a:sym typeface="Century Gothic"/>
            </a:endParaRPr>
          </a:p>
        </p:txBody>
      </p:sp>
      <p:sp>
        <p:nvSpPr>
          <p:cNvPr id="556" name="Google Shape;556;p50" descr="Displaying essential-ed-made-certain-white-text.png"/>
          <p:cNvSpPr/>
          <p:nvPr/>
        </p:nvSpPr>
        <p:spPr>
          <a:xfrm>
            <a:off x="155575" y="-108347"/>
            <a:ext cx="3048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7" name="Google Shape;557;p50" descr="Displaying essential-ed-made-certain-white-text.png"/>
          <p:cNvSpPr/>
          <p:nvPr/>
        </p:nvSpPr>
        <p:spPr>
          <a:xfrm>
            <a:off x="307975" y="5953"/>
            <a:ext cx="3048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558" name="Google Shape;558;p50"/>
          <p:cNvPicPr preferRelativeResize="0"/>
          <p:nvPr/>
        </p:nvPicPr>
        <p:blipFill rotWithShape="1">
          <a:blip r:embed="rId3">
            <a:alphaModFix/>
          </a:blip>
          <a:srcRect/>
          <a:stretch/>
        </p:blipFill>
        <p:spPr>
          <a:xfrm>
            <a:off x="1055595" y="429675"/>
            <a:ext cx="5136299" cy="1050075"/>
          </a:xfrm>
          <a:prstGeom prst="rect">
            <a:avLst/>
          </a:prstGeom>
          <a:noFill/>
          <a:ln>
            <a:noFill/>
          </a:ln>
        </p:spPr>
      </p:pic>
      <p:sp>
        <p:nvSpPr>
          <p:cNvPr id="559" name="Google Shape;559;p50"/>
          <p:cNvSpPr txBox="1">
            <a:spLocks noGrp="1"/>
          </p:cNvSpPr>
          <p:nvPr>
            <p:ph type="body" idx="1"/>
          </p:nvPr>
        </p:nvSpPr>
        <p:spPr>
          <a:xfrm>
            <a:off x="75" y="971550"/>
            <a:ext cx="9144000" cy="3276600"/>
          </a:xfrm>
          <a:prstGeom prst="rect">
            <a:avLst/>
          </a:prstGeom>
          <a:noFill/>
          <a:ln>
            <a:noFill/>
          </a:ln>
        </p:spPr>
        <p:txBody>
          <a:bodyPr spcFirstLastPara="1" wrap="square" lIns="91425" tIns="91425" rIns="91425" bIns="91425" anchor="t" anchorCtr="0">
            <a:noAutofit/>
          </a:bodyPr>
          <a:lstStyle/>
          <a:p>
            <a:pPr marL="342900" marR="0" lvl="0" indent="-251458" algn="ctr" rtl="0">
              <a:lnSpc>
                <a:spcPct val="100000"/>
              </a:lnSpc>
              <a:spcBef>
                <a:spcPts val="1000"/>
              </a:spcBef>
              <a:spcAft>
                <a:spcPts val="0"/>
              </a:spcAft>
              <a:buClr>
                <a:schemeClr val="accent1"/>
              </a:buClr>
              <a:buSzPts val="1440"/>
              <a:buFont typeface="Noto Sans Symbols"/>
              <a:buNone/>
            </a:pPr>
            <a:endParaRPr sz="7200" b="1" i="0" u="none" strike="noStrike" cap="none">
              <a:solidFill>
                <a:srgbClr val="3F3F3F"/>
              </a:solidFill>
              <a:latin typeface="Arial"/>
              <a:ea typeface="Arial"/>
              <a:cs typeface="Arial"/>
              <a:sym typeface="Arial"/>
            </a:endParaRPr>
          </a:p>
          <a:p>
            <a:pPr marL="342900" marR="0" lvl="0" indent="-251458" algn="ctr" rtl="0">
              <a:lnSpc>
                <a:spcPct val="100000"/>
              </a:lnSpc>
              <a:spcBef>
                <a:spcPts val="1000"/>
              </a:spcBef>
              <a:spcAft>
                <a:spcPts val="0"/>
              </a:spcAft>
              <a:buClr>
                <a:schemeClr val="accent1"/>
              </a:buClr>
              <a:buSzPts val="1440"/>
              <a:buFont typeface="Noto Sans Symbols"/>
              <a:buNone/>
            </a:pPr>
            <a:r>
              <a:rPr lang="en" sz="7200" b="1" i="0" u="none" strike="noStrike" cap="none">
                <a:solidFill>
                  <a:srgbClr val="3F3F3F"/>
                </a:solidFill>
                <a:latin typeface="Arial"/>
                <a:ea typeface="Arial"/>
                <a:cs typeface="Arial"/>
                <a:sym typeface="Arial"/>
              </a:rPr>
              <a:t>Who </a:t>
            </a:r>
            <a:r>
              <a:rPr lang="en" sz="7200" b="1">
                <a:latin typeface="Arial"/>
                <a:ea typeface="Arial"/>
                <a:cs typeface="Arial"/>
                <a:sym typeface="Arial"/>
              </a:rPr>
              <a:t>Is Essential Education? </a:t>
            </a:r>
            <a:endParaRPr sz="7200" b="1" i="0" u="none" strike="noStrike" cap="none">
              <a:solidFill>
                <a:srgbClr val="3F3F3F"/>
              </a:solidFill>
              <a:latin typeface="Arial"/>
              <a:ea typeface="Arial"/>
              <a:cs typeface="Arial"/>
              <a:sym typeface="Arial"/>
            </a:endParaRPr>
          </a:p>
        </p:txBody>
      </p:sp>
      <p:sp>
        <p:nvSpPr>
          <p:cNvPr id="560" name="Google Shape;560;p50"/>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1" descr="Displaying essential-ed-made-certain-white-text.png"/>
          <p:cNvSpPr/>
          <p:nvPr/>
        </p:nvSpPr>
        <p:spPr>
          <a:xfrm>
            <a:off x="155575" y="-108347"/>
            <a:ext cx="3048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6" name="Google Shape;566;p51" descr="Displaying essential-ed-made-certain-white-text.png"/>
          <p:cNvSpPr/>
          <p:nvPr/>
        </p:nvSpPr>
        <p:spPr>
          <a:xfrm>
            <a:off x="307975" y="5953"/>
            <a:ext cx="3048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567" name="Google Shape;567;p51"/>
          <p:cNvPicPr preferRelativeResize="0"/>
          <p:nvPr/>
        </p:nvPicPr>
        <p:blipFill rotWithShape="1">
          <a:blip r:embed="rId3">
            <a:alphaModFix/>
          </a:blip>
          <a:srcRect/>
          <a:stretch/>
        </p:blipFill>
        <p:spPr>
          <a:xfrm>
            <a:off x="1147795" y="390994"/>
            <a:ext cx="5136299" cy="1050075"/>
          </a:xfrm>
          <a:prstGeom prst="rect">
            <a:avLst/>
          </a:prstGeom>
          <a:noFill/>
          <a:ln>
            <a:noFill/>
          </a:ln>
        </p:spPr>
      </p:pic>
      <p:sp>
        <p:nvSpPr>
          <p:cNvPr id="568" name="Google Shape;568;p51"/>
          <p:cNvSpPr txBox="1">
            <a:spLocks noGrp="1"/>
          </p:cNvSpPr>
          <p:nvPr>
            <p:ph type="body" idx="1"/>
          </p:nvPr>
        </p:nvSpPr>
        <p:spPr>
          <a:xfrm>
            <a:off x="30900" y="1477025"/>
            <a:ext cx="9082200" cy="32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Arial"/>
                <a:ea typeface="Arial"/>
                <a:cs typeface="Arial"/>
                <a:sym typeface="Arial"/>
              </a:rPr>
              <a:t>We are a team focused on:</a:t>
            </a:r>
            <a:endParaRPr sz="2400">
              <a:solidFill>
                <a:srgbClr val="000000"/>
              </a:solidFill>
              <a:latin typeface="Arial"/>
              <a:ea typeface="Arial"/>
              <a:cs typeface="Arial"/>
              <a:sym typeface="Arial"/>
            </a:endParaRPr>
          </a:p>
          <a:p>
            <a:pPr marL="0" lvl="0" indent="0" algn="l" rtl="0">
              <a:spcBef>
                <a:spcPts val="0"/>
              </a:spcBef>
              <a:spcAft>
                <a:spcPts val="0"/>
              </a:spcAft>
              <a:buNone/>
            </a:pPr>
            <a:r>
              <a:rPr lang="en" sz="2400">
                <a:solidFill>
                  <a:srgbClr val="000000"/>
                </a:solidFill>
                <a:latin typeface="Arial"/>
                <a:ea typeface="Arial"/>
                <a:cs typeface="Arial"/>
                <a:sym typeface="Arial"/>
              </a:rPr>
              <a:t>✓ </a:t>
            </a:r>
            <a:r>
              <a:rPr lang="en" sz="2400">
                <a:solidFill>
                  <a:schemeClr val="dk1"/>
                </a:solidFill>
                <a:latin typeface="Arial"/>
                <a:ea typeface="Arial"/>
                <a:cs typeface="Arial"/>
                <a:sym typeface="Arial"/>
              </a:rPr>
              <a:t>adult education;</a:t>
            </a:r>
            <a:endParaRPr sz="2400">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foundational skills;</a:t>
            </a:r>
            <a:endParaRPr sz="2400" i="1">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helping people </a:t>
            </a:r>
            <a:r>
              <a:rPr lang="en" sz="2400">
                <a:solidFill>
                  <a:schemeClr val="dk1"/>
                </a:solidFill>
                <a:latin typeface="Arial"/>
                <a:ea typeface="Arial"/>
                <a:cs typeface="Arial"/>
                <a:sym typeface="Arial"/>
              </a:rPr>
              <a:t>change their lives and reach their life goals </a:t>
            </a:r>
            <a:r>
              <a:rPr lang="en" sz="2400">
                <a:solidFill>
                  <a:srgbClr val="000000"/>
                </a:solidFill>
                <a:latin typeface="Arial"/>
                <a:ea typeface="Arial"/>
                <a:cs typeface="Arial"/>
                <a:sym typeface="Arial"/>
              </a:rPr>
              <a:t>through education;</a:t>
            </a:r>
            <a:endParaRPr sz="2400">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providing up-to-date, </a:t>
            </a:r>
            <a:r>
              <a:rPr lang="en" sz="2400" b="1">
                <a:solidFill>
                  <a:srgbClr val="000000"/>
                </a:solidFill>
                <a:latin typeface="Arial"/>
                <a:ea typeface="Arial"/>
                <a:cs typeface="Arial"/>
                <a:sym typeface="Arial"/>
              </a:rPr>
              <a:t>relevant</a:t>
            </a:r>
            <a:r>
              <a:rPr lang="en" sz="2400">
                <a:solidFill>
                  <a:srgbClr val="000000"/>
                </a:solidFill>
                <a:latin typeface="Arial"/>
                <a:ea typeface="Arial"/>
                <a:cs typeface="Arial"/>
                <a:sym typeface="Arial"/>
              </a:rPr>
              <a:t>, and </a:t>
            </a:r>
            <a:r>
              <a:rPr lang="en" sz="2400" b="1">
                <a:solidFill>
                  <a:srgbClr val="000000"/>
                </a:solidFill>
                <a:latin typeface="Arial"/>
                <a:ea typeface="Arial"/>
                <a:cs typeface="Arial"/>
                <a:sym typeface="Arial"/>
              </a:rPr>
              <a:t>engaging </a:t>
            </a:r>
            <a:r>
              <a:rPr lang="en" sz="2400">
                <a:solidFill>
                  <a:srgbClr val="000000"/>
                </a:solidFill>
                <a:latin typeface="Arial"/>
                <a:ea typeface="Arial"/>
                <a:cs typeface="Arial"/>
                <a:sym typeface="Arial"/>
              </a:rPr>
              <a:t>content;</a:t>
            </a:r>
            <a:endParaRPr sz="2400">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incorporating Adaptive Learning in our online/offline study programs to ensure personalization and positive results;  </a:t>
            </a:r>
            <a:endParaRPr sz="2400">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transferable strategies for college, careers and life; </a:t>
            </a:r>
            <a:endParaRPr sz="2400">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customer service--MOST ESSENTIAL</a:t>
            </a:r>
            <a:endParaRPr sz="24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2400" b="1">
              <a:solidFill>
                <a:schemeClr val="lt1"/>
              </a:solidFill>
            </a:endParaRPr>
          </a:p>
          <a:p>
            <a:pPr marL="285750" marR="0" lvl="0" indent="0" algn="l" rtl="0">
              <a:lnSpc>
                <a:spcPct val="100000"/>
              </a:lnSpc>
              <a:spcBef>
                <a:spcPts val="1000"/>
              </a:spcBef>
              <a:spcAft>
                <a:spcPts val="0"/>
              </a:spcAft>
              <a:buNone/>
            </a:pPr>
            <a:r>
              <a:rPr lang="en" sz="2400" b="1" i="0" u="none" strike="noStrike" cap="none">
                <a:solidFill>
                  <a:srgbClr val="0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40"/>
              <a:buFont typeface="Arial"/>
              <a:buNone/>
            </a:pP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40"/>
              <a:buFont typeface="Arial"/>
              <a:buNone/>
            </a:pPr>
            <a:endParaRPr sz="2400" b="1" i="0" u="none" strike="noStrike" cap="none">
              <a:solidFill>
                <a:schemeClr val="lt1"/>
              </a:solidFill>
              <a:latin typeface="Arial"/>
              <a:ea typeface="Arial"/>
              <a:cs typeface="Arial"/>
              <a:sym typeface="Arial"/>
            </a:endParaRPr>
          </a:p>
          <a:p>
            <a:pPr marL="342900" marR="0" lvl="0" indent="-251458" algn="l" rtl="0">
              <a:lnSpc>
                <a:spcPct val="100000"/>
              </a:lnSpc>
              <a:spcBef>
                <a:spcPts val="1000"/>
              </a:spcBef>
              <a:spcAft>
                <a:spcPts val="0"/>
              </a:spcAft>
              <a:buClr>
                <a:schemeClr val="accent1"/>
              </a:buClr>
              <a:buSzPts val="1440"/>
              <a:buFont typeface="Noto Sans Symbols"/>
              <a:buNone/>
            </a:pPr>
            <a:endParaRPr sz="2400" b="0" i="0" u="none" strike="noStrike" cap="none">
              <a:solidFill>
                <a:srgbClr val="3F3F3F"/>
              </a:solidFill>
              <a:latin typeface="Arial"/>
              <a:ea typeface="Arial"/>
              <a:cs typeface="Arial"/>
              <a:sym typeface="Arial"/>
            </a:endParaRPr>
          </a:p>
        </p:txBody>
      </p:sp>
      <p:sp>
        <p:nvSpPr>
          <p:cNvPr id="569" name="Google Shape;569;p51"/>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2"/>
          <p:cNvSpPr txBox="1">
            <a:spLocks noGrp="1"/>
          </p:cNvSpPr>
          <p:nvPr>
            <p:ph type="ctrTitle"/>
          </p:nvPr>
        </p:nvSpPr>
        <p:spPr>
          <a:xfrm>
            <a:off x="866440" y="1669877"/>
            <a:ext cx="5917800" cy="19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6000" b="1"/>
          </a:p>
          <a:p>
            <a:pPr marL="0" lvl="0" indent="0" algn="ctr" rtl="0">
              <a:spcBef>
                <a:spcPts val="0"/>
              </a:spcBef>
              <a:spcAft>
                <a:spcPts val="0"/>
              </a:spcAft>
              <a:buNone/>
            </a:pPr>
            <a:endParaRPr sz="6000" b="1"/>
          </a:p>
        </p:txBody>
      </p:sp>
      <p:sp>
        <p:nvSpPr>
          <p:cNvPr id="576" name="Google Shape;576;p52"/>
          <p:cNvSpPr txBox="1">
            <a:spLocks noGrp="1"/>
          </p:cNvSpPr>
          <p:nvPr>
            <p:ph type="subTitle" idx="1"/>
          </p:nvPr>
        </p:nvSpPr>
        <p:spPr>
          <a:xfrm>
            <a:off x="518775" y="395250"/>
            <a:ext cx="7720800" cy="1017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000" b="1">
                <a:solidFill>
                  <a:srgbClr val="FFFFFF"/>
                </a:solidFill>
                <a:latin typeface="Arial"/>
                <a:ea typeface="Arial"/>
                <a:cs typeface="Arial"/>
                <a:sym typeface="Arial"/>
              </a:rPr>
              <a:t>Pre-conference survey results        (topics to discuss):  </a:t>
            </a:r>
            <a:endParaRPr sz="3000" b="1">
              <a:solidFill>
                <a:srgbClr val="FFFFFF"/>
              </a:solidFill>
              <a:latin typeface="Arial"/>
              <a:ea typeface="Arial"/>
              <a:cs typeface="Arial"/>
              <a:sym typeface="Arial"/>
            </a:endParaRPr>
          </a:p>
          <a:p>
            <a:pPr marL="0" lvl="0" indent="0" algn="l" rtl="0">
              <a:spcBef>
                <a:spcPts val="1000"/>
              </a:spcBef>
              <a:spcAft>
                <a:spcPts val="0"/>
              </a:spcAft>
              <a:buNone/>
            </a:pPr>
            <a:r>
              <a:rPr lang="en" sz="3000" b="1">
                <a:solidFill>
                  <a:srgbClr val="FFFFFF"/>
                </a:solidFill>
                <a:latin typeface="Arial"/>
                <a:ea typeface="Arial"/>
                <a:cs typeface="Arial"/>
                <a:sym typeface="Arial"/>
              </a:rPr>
              <a:t>                       </a:t>
            </a:r>
            <a:endParaRPr sz="3000" b="1">
              <a:solidFill>
                <a:srgbClr val="000000"/>
              </a:solidFill>
              <a:latin typeface="Arial"/>
              <a:ea typeface="Arial"/>
              <a:cs typeface="Arial"/>
              <a:sym typeface="Arial"/>
            </a:endParaRPr>
          </a:p>
          <a:p>
            <a:pPr marL="0" lvl="0" indent="0" algn="l" rtl="0">
              <a:spcBef>
                <a:spcPts val="1000"/>
              </a:spcBef>
              <a:spcAft>
                <a:spcPts val="0"/>
              </a:spcAft>
              <a:buNone/>
            </a:pPr>
            <a:endParaRPr sz="3000" b="1">
              <a:solidFill>
                <a:srgbClr val="FFFFFF"/>
              </a:solidFill>
              <a:latin typeface="Arial"/>
              <a:ea typeface="Arial"/>
              <a:cs typeface="Arial"/>
              <a:sym typeface="Arial"/>
            </a:endParaRPr>
          </a:p>
          <a:p>
            <a:pPr marL="0" lvl="0" indent="0" algn="l" rtl="0">
              <a:spcBef>
                <a:spcPts val="1000"/>
              </a:spcBef>
              <a:spcAft>
                <a:spcPts val="0"/>
              </a:spcAft>
              <a:buNone/>
            </a:pPr>
            <a:endParaRPr sz="3000" b="1">
              <a:solidFill>
                <a:srgbClr val="FFFFFF"/>
              </a:solidFill>
              <a:latin typeface="Arial"/>
              <a:ea typeface="Arial"/>
              <a:cs typeface="Arial"/>
              <a:sym typeface="Arial"/>
            </a:endParaRPr>
          </a:p>
          <a:p>
            <a:pPr marL="0" lvl="0" indent="0" algn="l" rtl="0">
              <a:spcBef>
                <a:spcPts val="1000"/>
              </a:spcBef>
              <a:spcAft>
                <a:spcPts val="0"/>
              </a:spcAft>
              <a:buNone/>
            </a:pPr>
            <a:endParaRPr sz="3000" b="1">
              <a:solidFill>
                <a:srgbClr val="FFFFFF"/>
              </a:solidFill>
              <a:latin typeface="Arial"/>
              <a:ea typeface="Arial"/>
              <a:cs typeface="Arial"/>
              <a:sym typeface="Arial"/>
            </a:endParaRPr>
          </a:p>
          <a:p>
            <a:pPr marL="0" lvl="0" indent="0" algn="l" rtl="0">
              <a:spcBef>
                <a:spcPts val="1000"/>
              </a:spcBef>
              <a:spcAft>
                <a:spcPts val="0"/>
              </a:spcAft>
              <a:buNone/>
            </a:pPr>
            <a:r>
              <a:rPr lang="en" sz="3000" b="1">
                <a:solidFill>
                  <a:srgbClr val="FFFFFF"/>
                </a:solidFill>
                <a:latin typeface="Arial"/>
                <a:ea typeface="Arial"/>
                <a:cs typeface="Arial"/>
                <a:sym typeface="Arial"/>
              </a:rPr>
              <a:t>                                                                                                          </a:t>
            </a:r>
            <a:endParaRPr sz="3000" b="1">
              <a:solidFill>
                <a:srgbClr val="FFFFFF"/>
              </a:solidFill>
              <a:latin typeface="Arial"/>
              <a:ea typeface="Arial"/>
              <a:cs typeface="Arial"/>
              <a:sym typeface="Arial"/>
            </a:endParaRPr>
          </a:p>
        </p:txBody>
      </p:sp>
      <p:sp>
        <p:nvSpPr>
          <p:cNvPr id="577" name="Google Shape;577;p52"/>
          <p:cNvSpPr/>
          <p:nvPr/>
        </p:nvSpPr>
        <p:spPr>
          <a:xfrm>
            <a:off x="563900" y="3316900"/>
            <a:ext cx="1870800" cy="13614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Offline</a:t>
            </a:r>
            <a:endParaRPr sz="1800" b="1"/>
          </a:p>
        </p:txBody>
      </p:sp>
      <p:sp>
        <p:nvSpPr>
          <p:cNvPr id="578" name="Google Shape;578;p52"/>
          <p:cNvSpPr/>
          <p:nvPr/>
        </p:nvSpPr>
        <p:spPr>
          <a:xfrm>
            <a:off x="563900" y="1602500"/>
            <a:ext cx="1870800" cy="14589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rPr>
              <a:t>Retention</a:t>
            </a:r>
            <a:endParaRPr sz="1800" b="1"/>
          </a:p>
        </p:txBody>
      </p:sp>
      <p:sp>
        <p:nvSpPr>
          <p:cNvPr id="579" name="Google Shape;579;p52"/>
          <p:cNvSpPr/>
          <p:nvPr/>
        </p:nvSpPr>
        <p:spPr>
          <a:xfrm>
            <a:off x="2516900" y="1602500"/>
            <a:ext cx="1870800" cy="1407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Essential Education Reports</a:t>
            </a:r>
            <a:endParaRPr sz="1800" b="1"/>
          </a:p>
        </p:txBody>
      </p:sp>
      <p:sp>
        <p:nvSpPr>
          <p:cNvPr id="580" name="Google Shape;580;p52"/>
          <p:cNvSpPr/>
          <p:nvPr/>
        </p:nvSpPr>
        <p:spPr>
          <a:xfrm>
            <a:off x="2548750" y="3316900"/>
            <a:ext cx="1870800" cy="1335300"/>
          </a:xfrm>
          <a:prstGeom prst="ellipse">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Distance Learning</a:t>
            </a:r>
            <a:endParaRPr sz="1800" b="1"/>
          </a:p>
        </p:txBody>
      </p:sp>
      <p:sp>
        <p:nvSpPr>
          <p:cNvPr id="581" name="Google Shape;581;p52"/>
          <p:cNvSpPr/>
          <p:nvPr/>
        </p:nvSpPr>
        <p:spPr>
          <a:xfrm>
            <a:off x="4655300" y="3290900"/>
            <a:ext cx="1870800" cy="13614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Blended Learning</a:t>
            </a:r>
            <a:endParaRPr sz="1800" b="1"/>
          </a:p>
        </p:txBody>
      </p:sp>
      <p:sp>
        <p:nvSpPr>
          <p:cNvPr id="582" name="Google Shape;582;p52"/>
          <p:cNvSpPr/>
          <p:nvPr/>
        </p:nvSpPr>
        <p:spPr>
          <a:xfrm>
            <a:off x="4419550" y="1602500"/>
            <a:ext cx="2056200" cy="1361400"/>
          </a:xfrm>
          <a:prstGeom prst="ellipse">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Print Workbooks</a:t>
            </a:r>
            <a:endParaRPr sz="1800" b="1"/>
          </a:p>
        </p:txBody>
      </p:sp>
      <p:sp>
        <p:nvSpPr>
          <p:cNvPr id="583" name="Google Shape;583;p52"/>
          <p:cNvSpPr/>
          <p:nvPr/>
        </p:nvSpPr>
        <p:spPr>
          <a:xfrm>
            <a:off x="6602300" y="3316900"/>
            <a:ext cx="1870800" cy="1276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Basic Literacy Skills</a:t>
            </a:r>
            <a:endParaRPr sz="1800" b="1"/>
          </a:p>
        </p:txBody>
      </p:sp>
      <p:sp>
        <p:nvSpPr>
          <p:cNvPr id="584" name="Google Shape;584;p52"/>
          <p:cNvSpPr/>
          <p:nvPr/>
        </p:nvSpPr>
        <p:spPr>
          <a:xfrm>
            <a:off x="6571850" y="1602500"/>
            <a:ext cx="1931700" cy="1361400"/>
          </a:xfrm>
          <a:prstGeom prst="ellipse">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Motivation</a:t>
            </a:r>
            <a:endParaRPr sz="1800" b="1"/>
          </a:p>
        </p:txBody>
      </p:sp>
      <p:sp>
        <p:nvSpPr>
          <p:cNvPr id="585" name="Google Shape;585;p52"/>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3"/>
          <p:cNvSpPr/>
          <p:nvPr/>
        </p:nvSpPr>
        <p:spPr>
          <a:xfrm>
            <a:off x="519150" y="3166550"/>
            <a:ext cx="1870800" cy="15939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Retention</a:t>
            </a:r>
            <a:endParaRPr sz="1800" b="1"/>
          </a:p>
        </p:txBody>
      </p:sp>
      <p:sp>
        <p:nvSpPr>
          <p:cNvPr id="591" name="Google Shape;591;p53"/>
          <p:cNvSpPr/>
          <p:nvPr/>
        </p:nvSpPr>
        <p:spPr>
          <a:xfrm>
            <a:off x="6579750" y="3226450"/>
            <a:ext cx="1931700" cy="1485300"/>
          </a:xfrm>
          <a:prstGeom prst="ellipse">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Motivation</a:t>
            </a:r>
            <a:endParaRPr sz="1800" b="1"/>
          </a:p>
        </p:txBody>
      </p:sp>
      <p:sp>
        <p:nvSpPr>
          <p:cNvPr id="592" name="Google Shape;592;p53"/>
          <p:cNvSpPr/>
          <p:nvPr/>
        </p:nvSpPr>
        <p:spPr>
          <a:xfrm>
            <a:off x="2062900" y="431875"/>
            <a:ext cx="4869600" cy="3443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400" b="1"/>
              <a:t>RELEVANT ENGAGING INTUITIVE CONTENT </a:t>
            </a:r>
            <a:endParaRPr sz="3400" b="1"/>
          </a:p>
          <a:p>
            <a:pPr marL="0" lvl="0" indent="0" algn="ctr" rtl="0">
              <a:spcBef>
                <a:spcPts val="0"/>
              </a:spcBef>
              <a:spcAft>
                <a:spcPts val="0"/>
              </a:spcAft>
              <a:buNone/>
            </a:pPr>
            <a:r>
              <a:rPr lang="en" sz="3400" b="1"/>
              <a:t>&amp; RESOURCES</a:t>
            </a:r>
            <a:r>
              <a:rPr lang="en" sz="3600" b="1"/>
              <a:t> </a:t>
            </a:r>
            <a:endParaRPr sz="3600" b="1"/>
          </a:p>
        </p:txBody>
      </p:sp>
      <p:sp>
        <p:nvSpPr>
          <p:cNvPr id="593" name="Google Shape;593;p53"/>
          <p:cNvSpPr/>
          <p:nvPr/>
        </p:nvSpPr>
        <p:spPr>
          <a:xfrm rot="-2478177">
            <a:off x="1955478" y="2923382"/>
            <a:ext cx="483607" cy="470653"/>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3"/>
          <p:cNvSpPr/>
          <p:nvPr/>
        </p:nvSpPr>
        <p:spPr>
          <a:xfrm rot="-8405110">
            <a:off x="6480885" y="2999566"/>
            <a:ext cx="483443" cy="470652"/>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3"/>
          <p:cNvSpPr/>
          <p:nvPr/>
        </p:nvSpPr>
        <p:spPr>
          <a:xfrm>
            <a:off x="2389950" y="3962775"/>
            <a:ext cx="4189800" cy="4362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3"/>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p:nvPr/>
        </p:nvSpPr>
        <p:spPr>
          <a:xfrm>
            <a:off x="936000" y="496375"/>
            <a:ext cx="7180200" cy="40308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Essential Education</a:t>
            </a:r>
            <a:endParaRPr sz="3600" b="1"/>
          </a:p>
          <a:p>
            <a:pPr marL="0" lvl="0" indent="0" algn="ctr" rtl="0">
              <a:spcBef>
                <a:spcPts val="0"/>
              </a:spcBef>
              <a:spcAft>
                <a:spcPts val="0"/>
              </a:spcAft>
              <a:buNone/>
            </a:pPr>
            <a:r>
              <a:rPr lang="en" sz="3600" b="1"/>
              <a:t>Student’s Homeroom </a:t>
            </a:r>
            <a:endParaRPr sz="3600" b="1"/>
          </a:p>
          <a:p>
            <a:pPr marL="0" lvl="0" indent="0" algn="ctr" rtl="0">
              <a:spcBef>
                <a:spcPts val="0"/>
              </a:spcBef>
              <a:spcAft>
                <a:spcPts val="0"/>
              </a:spcAft>
              <a:buNone/>
            </a:pPr>
            <a:r>
              <a:rPr lang="en" sz="3600" b="1"/>
              <a:t>Online and Offline </a:t>
            </a:r>
            <a:endParaRPr sz="3600" b="1"/>
          </a:p>
          <a:p>
            <a:pPr marL="0" lvl="0" indent="0" algn="ctr" rtl="0">
              <a:spcBef>
                <a:spcPts val="0"/>
              </a:spcBef>
              <a:spcAft>
                <a:spcPts val="0"/>
              </a:spcAft>
              <a:buNone/>
            </a:pPr>
            <a:r>
              <a:rPr lang="en" sz="3600" b="1"/>
              <a:t>ABE &amp; HSE Programs</a:t>
            </a:r>
            <a:endParaRPr sz="3600" b="1"/>
          </a:p>
        </p:txBody>
      </p:sp>
      <p:sp>
        <p:nvSpPr>
          <p:cNvPr id="602" name="Google Shape;602;p54"/>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55"/>
          <p:cNvPicPr preferRelativeResize="0"/>
          <p:nvPr/>
        </p:nvPicPr>
        <p:blipFill>
          <a:blip r:embed="rId3">
            <a:alphaModFix/>
          </a:blip>
          <a:stretch>
            <a:fillRect/>
          </a:stretch>
        </p:blipFill>
        <p:spPr>
          <a:xfrm>
            <a:off x="0" y="0"/>
            <a:ext cx="9144000" cy="5143501"/>
          </a:xfrm>
          <a:prstGeom prst="rect">
            <a:avLst/>
          </a:prstGeom>
          <a:noFill/>
          <a:ln>
            <a:noFill/>
          </a:ln>
        </p:spPr>
      </p:pic>
      <p:sp>
        <p:nvSpPr>
          <p:cNvPr id="608" name="Google Shape;608;p55"/>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56"/>
          <p:cNvPicPr preferRelativeResize="0"/>
          <p:nvPr/>
        </p:nvPicPr>
        <p:blipFill>
          <a:blip r:embed="rId3">
            <a:alphaModFix/>
          </a:blip>
          <a:stretch>
            <a:fillRect/>
          </a:stretch>
        </p:blipFill>
        <p:spPr>
          <a:xfrm>
            <a:off x="0" y="0"/>
            <a:ext cx="4273725" cy="2636900"/>
          </a:xfrm>
          <a:prstGeom prst="rect">
            <a:avLst/>
          </a:prstGeom>
          <a:noFill/>
          <a:ln>
            <a:noFill/>
          </a:ln>
        </p:spPr>
      </p:pic>
      <p:pic>
        <p:nvPicPr>
          <p:cNvPr id="614" name="Google Shape;614;p56"/>
          <p:cNvPicPr preferRelativeResize="0"/>
          <p:nvPr/>
        </p:nvPicPr>
        <p:blipFill>
          <a:blip r:embed="rId4">
            <a:alphaModFix/>
          </a:blip>
          <a:stretch>
            <a:fillRect/>
          </a:stretch>
        </p:blipFill>
        <p:spPr>
          <a:xfrm>
            <a:off x="4273725" y="2463800"/>
            <a:ext cx="4870276" cy="2636900"/>
          </a:xfrm>
          <a:prstGeom prst="rect">
            <a:avLst/>
          </a:prstGeom>
          <a:noFill/>
          <a:ln>
            <a:noFill/>
          </a:ln>
        </p:spPr>
      </p:pic>
      <p:pic>
        <p:nvPicPr>
          <p:cNvPr id="615" name="Google Shape;615;p56"/>
          <p:cNvPicPr preferRelativeResize="0"/>
          <p:nvPr/>
        </p:nvPicPr>
        <p:blipFill>
          <a:blip r:embed="rId5">
            <a:alphaModFix/>
          </a:blip>
          <a:stretch>
            <a:fillRect/>
          </a:stretch>
        </p:blipFill>
        <p:spPr>
          <a:xfrm>
            <a:off x="0" y="2636900"/>
            <a:ext cx="4273725" cy="2506600"/>
          </a:xfrm>
          <a:prstGeom prst="rect">
            <a:avLst/>
          </a:prstGeom>
          <a:noFill/>
          <a:ln>
            <a:noFill/>
          </a:ln>
        </p:spPr>
      </p:pic>
      <p:pic>
        <p:nvPicPr>
          <p:cNvPr id="616" name="Google Shape;616;p56"/>
          <p:cNvPicPr preferRelativeResize="0"/>
          <p:nvPr/>
        </p:nvPicPr>
        <p:blipFill>
          <a:blip r:embed="rId6">
            <a:alphaModFix/>
          </a:blip>
          <a:stretch>
            <a:fillRect/>
          </a:stretch>
        </p:blipFill>
        <p:spPr>
          <a:xfrm>
            <a:off x="4227150" y="0"/>
            <a:ext cx="4870275" cy="2421974"/>
          </a:xfrm>
          <a:prstGeom prst="rect">
            <a:avLst/>
          </a:prstGeom>
          <a:noFill/>
          <a:ln>
            <a:noFill/>
          </a:ln>
        </p:spPr>
      </p:pic>
      <p:sp>
        <p:nvSpPr>
          <p:cNvPr id="617" name="Google Shape;617;p56"/>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7"/>
          <p:cNvSpPr/>
          <p:nvPr/>
        </p:nvSpPr>
        <p:spPr>
          <a:xfrm>
            <a:off x="2202625" y="658975"/>
            <a:ext cx="4381800" cy="3808500"/>
          </a:xfrm>
          <a:prstGeom prst="ellipse">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Print Workbooks</a:t>
            </a:r>
            <a:endParaRPr sz="3600" b="1"/>
          </a:p>
        </p:txBody>
      </p:sp>
      <p:sp>
        <p:nvSpPr>
          <p:cNvPr id="623" name="Google Shape;623;p57"/>
          <p:cNvSpPr txBox="1">
            <a:spLocks noGrp="1"/>
          </p:cNvSpPr>
          <p:nvPr>
            <p:ph type="sldNum" idx="12"/>
          </p:nvPr>
        </p:nvSpPr>
        <p:spPr>
          <a:xfrm>
            <a:off x="7678616" y="221798"/>
            <a:ext cx="791400" cy="57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540</Words>
  <Application>Microsoft Office PowerPoint</Application>
  <PresentationFormat>On-screen Show (16:9)</PresentationFormat>
  <Paragraphs>87</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Noto Sans Symbols</vt:lpstr>
      <vt:lpstr>Arial</vt:lpstr>
      <vt:lpstr>Century Gothic</vt:lpstr>
      <vt:lpstr>Calibri</vt:lpstr>
      <vt:lpstr>Simple Light</vt:lpstr>
      <vt:lpstr>Ion Boardroom</vt:lpstr>
      <vt:lpstr>Ion Boardroom</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 &amp; A *Come by our booth! </vt:lpstr>
      <vt:lpstr>Contact Information John Balentine john@essentialed.com 602-620-1570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Swearingin, Windy M (DOL)</dc:creator>
  <cp:lastModifiedBy>Swearingin, Windy M (DOL)</cp:lastModifiedBy>
  <cp:revision>1</cp:revision>
  <dcterms:modified xsi:type="dcterms:W3CDTF">2019-09-16T16:03:24Z</dcterms:modified>
</cp:coreProperties>
</file>