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3"/>
  </p:notesMasterIdLst>
  <p:handoutMasterIdLst>
    <p:handoutMasterId r:id="rId24"/>
  </p:handoutMasterIdLst>
  <p:sldIdLst>
    <p:sldId id="285" r:id="rId2"/>
    <p:sldId id="291" r:id="rId3"/>
    <p:sldId id="293" r:id="rId4"/>
    <p:sldId id="295" r:id="rId5"/>
    <p:sldId id="294" r:id="rId6"/>
    <p:sldId id="315" r:id="rId7"/>
    <p:sldId id="316" r:id="rId8"/>
    <p:sldId id="296" r:id="rId9"/>
    <p:sldId id="297" r:id="rId10"/>
    <p:sldId id="299" r:id="rId11"/>
    <p:sldId id="301" r:id="rId12"/>
    <p:sldId id="304" r:id="rId13"/>
    <p:sldId id="303" r:id="rId14"/>
    <p:sldId id="305" r:id="rId15"/>
    <p:sldId id="314" r:id="rId16"/>
    <p:sldId id="300" r:id="rId17"/>
    <p:sldId id="308" r:id="rId18"/>
    <p:sldId id="312" r:id="rId19"/>
    <p:sldId id="313" r:id="rId20"/>
    <p:sldId id="309" r:id="rId21"/>
    <p:sldId id="288" r:id="rId2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7D7CF-2FBF-4BF0-8258-B98D031016B9}">
          <p14:sldIdLst>
            <p14:sldId id="285"/>
            <p14:sldId id="291"/>
            <p14:sldId id="293"/>
            <p14:sldId id="295"/>
            <p14:sldId id="294"/>
            <p14:sldId id="315"/>
            <p14:sldId id="316"/>
            <p14:sldId id="296"/>
            <p14:sldId id="297"/>
            <p14:sldId id="299"/>
            <p14:sldId id="301"/>
            <p14:sldId id="304"/>
            <p14:sldId id="303"/>
            <p14:sldId id="305"/>
            <p14:sldId id="314"/>
            <p14:sldId id="300"/>
            <p14:sldId id="308"/>
            <p14:sldId id="312"/>
            <p14:sldId id="313"/>
            <p14:sldId id="309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75634" autoAdjust="0"/>
  </p:normalViewPr>
  <p:slideViewPr>
    <p:cSldViewPr snapToGrid="0" snapToObjects="1">
      <p:cViewPr varScale="1">
        <p:scale>
          <a:sx n="44" d="100"/>
          <a:sy n="44" d="100"/>
        </p:scale>
        <p:origin x="169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3C-4E1E-8463-9D5D552F73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3C-4E1E-8463-9D5D552F73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Did Not Apply for Accommodations</c:v>
                </c:pt>
                <c:pt idx="1">
                  <c:v>Approved for Accommodations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1426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4-4C0C-A2F2-99C04EE99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Alaska Testing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E6D-4EEE-BA51-88B2D5A1C7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6D-4EEE-BA51-88B2D5A1C7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6D-4EEE-BA51-88B2D5A1C7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E6D-4EEE-BA51-88B2D5A1C78F}"/>
              </c:ext>
            </c:extLst>
          </c:dPt>
          <c:dLbls>
            <c:dLbl>
              <c:idx val="0"/>
              <c:layout>
                <c:manualLayout>
                  <c:x val="0.12504154572167328"/>
                  <c:y val="-0.10533212795780079"/>
                </c:manualLayout>
              </c:layout>
              <c:tx>
                <c:rich>
                  <a:bodyPr/>
                  <a:lstStyle/>
                  <a:p>
                    <a:fld id="{01A4717B-F368-4AF7-95BB-16A7D12A80EC}" type="CATEGORYNAME">
                      <a:rPr lang="en-US" sz="1400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400" b="1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59AD9FA8-6057-4451-8520-DF44D883BFFA}" type="VALUE">
                      <a:rPr lang="en-US" sz="1400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sz="14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E6D-4EEE-BA51-88B2D5A1C78F}"/>
                </c:ext>
              </c:extLst>
            </c:dLbl>
            <c:dLbl>
              <c:idx val="1"/>
              <c:layout>
                <c:manualLayout>
                  <c:x val="-8.5742774209147388E-2"/>
                  <c:y val="9.7983374844466311E-3"/>
                </c:manualLayout>
              </c:layout>
              <c:tx>
                <c:rich>
                  <a:bodyPr/>
                  <a:lstStyle/>
                  <a:p>
                    <a:fld id="{41C0CAE1-0355-45FA-AEF4-4BDA1CEDFA64}" type="CATEGORYNAME">
                      <a:rPr lang="en-US" sz="1400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400" b="1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2AD19ECB-2B29-4372-9020-205043E4629F}" type="VALUE">
                      <a:rPr lang="en-US" sz="1400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sz="14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6D-4EEE-BA51-88B2D5A1C78F}"/>
                </c:ext>
              </c:extLst>
            </c:dLbl>
            <c:dLbl>
              <c:idx val="2"/>
              <c:layout>
                <c:manualLayout>
                  <c:x val="-8.9315389801195189E-2"/>
                  <c:y val="-2.44958437111164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D-4EEE-BA51-88B2D5A1C78F}"/>
                </c:ext>
              </c:extLst>
            </c:dLbl>
            <c:dLbl>
              <c:idx val="3"/>
              <c:layout>
                <c:manualLayout>
                  <c:x val="0.16058136482939642"/>
                  <c:y val="-0.375150434509358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Applied for Accommodations</a:t>
                    </a:r>
                    <a:r>
                      <a:rPr lang="en-US" b="1" baseline="0"/>
                      <a:t>, </a:t>
                    </a:r>
                    <a:fld id="{77E78679-8676-429B-BF95-446C3A762CB0}" type="VALUE">
                      <a:rPr lang="en-US" b="1" baseline="0"/>
                      <a:pPr>
                        <a:defRPr sz="1400" b="1"/>
                      </a:pPr>
                      <a:t>[VALUE]</a:t>
                    </a:fld>
                    <a:endParaRPr lang="en-US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6D-4EEE-BA51-88B2D5A1C78F}"/>
                </c:ext>
              </c:extLst>
            </c:dLbl>
            <c:dLbl>
              <c:idx val="4"/>
              <c:layout>
                <c:manualLayout>
                  <c:x val="8.6635928107159338E-2"/>
                  <c:y val="-0.361313694738967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/>
                      <a:t>Applied for Accommodations, 7 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3669697904407"/>
                      <c:h val="0.15826764621752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6D-4EEE-BA51-88B2D5A1C7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Did Not Apply for Accommodations</c:v>
                </c:pt>
                <c:pt idx="1">
                  <c:v>Approved Accommodations</c:v>
                </c:pt>
                <c:pt idx="2">
                  <c:v>Incomplete Accommodations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960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D-4EEE-BA51-88B2D5A1C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19"/>
        <c:splitType val="percent"/>
        <c:splitPos val="10"/>
        <c:secondPieSize val="82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464303638704886E-2"/>
          <c:y val="0.83945299813918728"/>
          <c:w val="0.89107139272259017"/>
          <c:h val="4.4121004944115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s://ged.com/educators_admins/test_admin/corrections/" TargetMode="External"/><Relationship Id="rId1" Type="http://schemas.openxmlformats.org/officeDocument/2006/relationships/hyperlink" Target="https://ged.com/about_test/accommodations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https://ged.com/educators_admins/test_admin/corrections/" TargetMode="External"/><Relationship Id="rId1" Type="http://schemas.openxmlformats.org/officeDocument/2006/relationships/hyperlink" Target="https://ged.com/about_test/accommodation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7F15E-C83B-4CB6-A038-CD3BC5BA78D3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F97622-6041-4C52-B51F-30B7A36F101B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Learning and Other Cognitive Disabilities</a:t>
          </a:r>
        </a:p>
      </dgm:t>
    </dgm:pt>
    <dgm:pt modelId="{E0B2E198-2B30-4F39-8D2F-82E8158B8A45}" type="parTrans" cxnId="{AF401368-C5A3-416B-9A86-8CD2AFE4B3A5}">
      <dgm:prSet/>
      <dgm:spPr/>
      <dgm:t>
        <a:bodyPr/>
        <a:lstStyle/>
        <a:p>
          <a:endParaRPr lang="en-US"/>
        </a:p>
      </dgm:t>
    </dgm:pt>
    <dgm:pt modelId="{71EC69DE-D029-431B-AADF-9EF61BB66F4E}" type="sibTrans" cxnId="{AF401368-C5A3-416B-9A86-8CD2AFE4B3A5}">
      <dgm:prSet/>
      <dgm:spPr/>
      <dgm:t>
        <a:bodyPr/>
        <a:lstStyle/>
        <a:p>
          <a:endParaRPr lang="en-US"/>
        </a:p>
      </dgm:t>
    </dgm:pt>
    <dgm:pt modelId="{05C596D5-F34D-4978-B124-58A5947E6D7E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Attention Deficit Hyperactivity Disorder</a:t>
          </a:r>
        </a:p>
      </dgm:t>
    </dgm:pt>
    <dgm:pt modelId="{1D4D1BAD-D72C-410A-80DE-2EC945841FD4}" type="parTrans" cxnId="{F2D4B328-3453-49CB-BD4E-277437AC25C8}">
      <dgm:prSet/>
      <dgm:spPr/>
      <dgm:t>
        <a:bodyPr/>
        <a:lstStyle/>
        <a:p>
          <a:endParaRPr lang="en-US"/>
        </a:p>
      </dgm:t>
    </dgm:pt>
    <dgm:pt modelId="{2EEEF323-B7E8-4F31-8CAD-43AAF015B632}" type="sibTrans" cxnId="{F2D4B328-3453-49CB-BD4E-277437AC25C8}">
      <dgm:prSet/>
      <dgm:spPr/>
      <dgm:t>
        <a:bodyPr/>
        <a:lstStyle/>
        <a:p>
          <a:endParaRPr lang="en-US"/>
        </a:p>
      </dgm:t>
    </dgm:pt>
    <dgm:pt modelId="{62E5F7BB-CE7C-4339-A8B2-3BDBE2A63E20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Psychological and Psychiatric Disorders </a:t>
          </a:r>
        </a:p>
      </dgm:t>
    </dgm:pt>
    <dgm:pt modelId="{FD449F20-CA72-4155-B3F5-8A18B469EDFD}" type="parTrans" cxnId="{1188EE44-2F4F-4908-9FB2-A16DE790DACE}">
      <dgm:prSet/>
      <dgm:spPr/>
      <dgm:t>
        <a:bodyPr/>
        <a:lstStyle/>
        <a:p>
          <a:endParaRPr lang="en-US"/>
        </a:p>
      </dgm:t>
    </dgm:pt>
    <dgm:pt modelId="{CAFCA02D-7AA8-4A20-9B73-FFCEEE98AF23}" type="sibTrans" cxnId="{1188EE44-2F4F-4908-9FB2-A16DE790DACE}">
      <dgm:prSet/>
      <dgm:spPr/>
      <dgm:t>
        <a:bodyPr/>
        <a:lstStyle/>
        <a:p>
          <a:endParaRPr lang="en-US"/>
        </a:p>
      </dgm:t>
    </dgm:pt>
    <dgm:pt modelId="{F444BC29-C181-4B97-B036-2FE87688D0AE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Physical Disorders and Chronic Health Conditions</a:t>
          </a:r>
        </a:p>
      </dgm:t>
    </dgm:pt>
    <dgm:pt modelId="{3A082698-A46B-4E8A-87D0-54A5799E34BB}" type="parTrans" cxnId="{5EB7461A-58BD-4FEC-B195-C0B9D27A9002}">
      <dgm:prSet/>
      <dgm:spPr/>
      <dgm:t>
        <a:bodyPr/>
        <a:lstStyle/>
        <a:p>
          <a:endParaRPr lang="en-US"/>
        </a:p>
      </dgm:t>
    </dgm:pt>
    <dgm:pt modelId="{7A088FB7-0862-4370-81AD-26BF09E0D894}" type="sibTrans" cxnId="{5EB7461A-58BD-4FEC-B195-C0B9D27A9002}">
      <dgm:prSet/>
      <dgm:spPr/>
      <dgm:t>
        <a:bodyPr/>
        <a:lstStyle/>
        <a:p>
          <a:endParaRPr lang="en-US"/>
        </a:p>
      </dgm:t>
    </dgm:pt>
    <dgm:pt modelId="{EEFBBA7C-418A-4743-84E3-B4590F9507D3}" type="pres">
      <dgm:prSet presAssocID="{A7F7F15E-C83B-4CB6-A038-CD3BC5BA78D3}" presName="Name0" presStyleCnt="0">
        <dgm:presLayoutVars>
          <dgm:dir/>
          <dgm:resizeHandles val="exact"/>
        </dgm:presLayoutVars>
      </dgm:prSet>
      <dgm:spPr/>
    </dgm:pt>
    <dgm:pt modelId="{617153FF-B61A-4692-AE92-A4305FEB6D14}" type="pres">
      <dgm:prSet presAssocID="{A7F7F15E-C83B-4CB6-A038-CD3BC5BA78D3}" presName="bkgdShp" presStyleLbl="alignAccFollowNode1" presStyleIdx="0" presStyleCnt="1"/>
      <dgm:spPr/>
    </dgm:pt>
    <dgm:pt modelId="{3274AC43-A3A6-434C-86F4-9087A0C81192}" type="pres">
      <dgm:prSet presAssocID="{A7F7F15E-C83B-4CB6-A038-CD3BC5BA78D3}" presName="linComp" presStyleCnt="0"/>
      <dgm:spPr/>
    </dgm:pt>
    <dgm:pt modelId="{0B98682A-0395-4204-BB2A-E086AC647896}" type="pres">
      <dgm:prSet presAssocID="{E7F97622-6041-4C52-B51F-30B7A36F101B}" presName="compNode" presStyleCnt="0"/>
      <dgm:spPr/>
    </dgm:pt>
    <dgm:pt modelId="{FD4B57FA-80E2-4515-B506-5A409570BFA1}" type="pres">
      <dgm:prSet presAssocID="{E7F97622-6041-4C52-B51F-30B7A36F101B}" presName="node" presStyleLbl="node1" presStyleIdx="0" presStyleCnt="4">
        <dgm:presLayoutVars>
          <dgm:bulletEnabled val="1"/>
        </dgm:presLayoutVars>
      </dgm:prSet>
      <dgm:spPr/>
    </dgm:pt>
    <dgm:pt modelId="{F6D54498-39A8-4440-9413-C02DA6EC9D42}" type="pres">
      <dgm:prSet presAssocID="{E7F97622-6041-4C52-B51F-30B7A36F101B}" presName="invisiNode" presStyleLbl="node1" presStyleIdx="0" presStyleCnt="4"/>
      <dgm:spPr/>
    </dgm:pt>
    <dgm:pt modelId="{298E191C-1780-4469-92A4-113CD9F77F46}" type="pres">
      <dgm:prSet presAssocID="{E7F97622-6041-4C52-B51F-30B7A36F101B}" presName="imagNode" presStyleLbl="fgImgPlace1" presStyleIdx="0" presStyleCnt="4" custScaleX="83889" custScaleY="63057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7C3CA73B-70FA-4838-983A-69CAEABE1754}" type="pres">
      <dgm:prSet presAssocID="{71EC69DE-D029-431B-AADF-9EF61BB66F4E}" presName="sibTrans" presStyleLbl="sibTrans2D1" presStyleIdx="0" presStyleCnt="0"/>
      <dgm:spPr/>
    </dgm:pt>
    <dgm:pt modelId="{3C9F9F1A-2BA6-418E-B9C2-61999F7E00FB}" type="pres">
      <dgm:prSet presAssocID="{05C596D5-F34D-4978-B124-58A5947E6D7E}" presName="compNode" presStyleCnt="0"/>
      <dgm:spPr/>
    </dgm:pt>
    <dgm:pt modelId="{FCBF692E-33E6-4667-B9D1-4CE1BE5CE744}" type="pres">
      <dgm:prSet presAssocID="{05C596D5-F34D-4978-B124-58A5947E6D7E}" presName="node" presStyleLbl="node1" presStyleIdx="1" presStyleCnt="4">
        <dgm:presLayoutVars>
          <dgm:bulletEnabled val="1"/>
        </dgm:presLayoutVars>
      </dgm:prSet>
      <dgm:spPr/>
    </dgm:pt>
    <dgm:pt modelId="{40FA86E7-A51F-4124-A135-9CDF8959C81E}" type="pres">
      <dgm:prSet presAssocID="{05C596D5-F34D-4978-B124-58A5947E6D7E}" presName="invisiNode" presStyleLbl="node1" presStyleIdx="1" presStyleCnt="4"/>
      <dgm:spPr/>
    </dgm:pt>
    <dgm:pt modelId="{E1572FBB-B9E2-40B5-B6DB-6346F429ED67}" type="pres">
      <dgm:prSet presAssocID="{05C596D5-F34D-4978-B124-58A5947E6D7E}" presName="imagNode" presStyleLbl="fgImgPlace1" presStyleIdx="1" presStyleCnt="4" custScaleX="81788" custScaleY="64764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26A053DA-843E-41FD-A39F-4B5895E3101C}" type="pres">
      <dgm:prSet presAssocID="{2EEEF323-B7E8-4F31-8CAD-43AAF015B632}" presName="sibTrans" presStyleLbl="sibTrans2D1" presStyleIdx="0" presStyleCnt="0"/>
      <dgm:spPr/>
    </dgm:pt>
    <dgm:pt modelId="{33545F6A-5F2C-4F14-8C4B-EDFA5695C798}" type="pres">
      <dgm:prSet presAssocID="{62E5F7BB-CE7C-4339-A8B2-3BDBE2A63E20}" presName="compNode" presStyleCnt="0"/>
      <dgm:spPr/>
    </dgm:pt>
    <dgm:pt modelId="{15F33985-6DC0-4676-848B-8344630E7B75}" type="pres">
      <dgm:prSet presAssocID="{62E5F7BB-CE7C-4339-A8B2-3BDBE2A63E20}" presName="node" presStyleLbl="node1" presStyleIdx="2" presStyleCnt="4">
        <dgm:presLayoutVars>
          <dgm:bulletEnabled val="1"/>
        </dgm:presLayoutVars>
      </dgm:prSet>
      <dgm:spPr/>
    </dgm:pt>
    <dgm:pt modelId="{0A2CD00B-31BD-4D0C-95EA-72302E4110BE}" type="pres">
      <dgm:prSet presAssocID="{62E5F7BB-CE7C-4339-A8B2-3BDBE2A63E20}" presName="invisiNode" presStyleLbl="node1" presStyleIdx="2" presStyleCnt="4"/>
      <dgm:spPr/>
    </dgm:pt>
    <dgm:pt modelId="{4FDB5B32-724B-444D-B9BD-AA92924B3779}" type="pres">
      <dgm:prSet presAssocID="{62E5F7BB-CE7C-4339-A8B2-3BDBE2A63E20}" presName="imagNode" presStyleLbl="fgImgPlace1" presStyleIdx="2" presStyleCnt="4" custScaleX="83631" custScaleY="61350"/>
      <dgm:spPr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</dgm:spPr>
    </dgm:pt>
    <dgm:pt modelId="{47AEC65F-E741-4320-8C91-C50011319B9E}" type="pres">
      <dgm:prSet presAssocID="{CAFCA02D-7AA8-4A20-9B73-FFCEEE98AF23}" presName="sibTrans" presStyleLbl="sibTrans2D1" presStyleIdx="0" presStyleCnt="0"/>
      <dgm:spPr/>
    </dgm:pt>
    <dgm:pt modelId="{E4413CEC-8F77-456B-921D-A45F876FF7F1}" type="pres">
      <dgm:prSet presAssocID="{F444BC29-C181-4B97-B036-2FE87688D0AE}" presName="compNode" presStyleCnt="0"/>
      <dgm:spPr/>
    </dgm:pt>
    <dgm:pt modelId="{ED167827-B347-425A-91C3-E1BB5E6A390E}" type="pres">
      <dgm:prSet presAssocID="{F444BC29-C181-4B97-B036-2FE87688D0AE}" presName="node" presStyleLbl="node1" presStyleIdx="3" presStyleCnt="4">
        <dgm:presLayoutVars>
          <dgm:bulletEnabled val="1"/>
        </dgm:presLayoutVars>
      </dgm:prSet>
      <dgm:spPr/>
    </dgm:pt>
    <dgm:pt modelId="{594560E2-9D4D-41DD-9A92-7F093ABBE495}" type="pres">
      <dgm:prSet presAssocID="{F444BC29-C181-4B97-B036-2FE87688D0AE}" presName="invisiNode" presStyleLbl="node1" presStyleIdx="3" presStyleCnt="4"/>
      <dgm:spPr/>
    </dgm:pt>
    <dgm:pt modelId="{AC69E6BE-85CB-4266-9722-4144EEC743F6}" type="pres">
      <dgm:prSet presAssocID="{F444BC29-C181-4B97-B036-2FE87688D0AE}" presName="imagNode" presStyleLbl="fgImgPlace1" presStyleIdx="3" presStyleCnt="4" custScaleX="79511" custScaleY="61350"/>
      <dgm:spPr>
        <a:blipFill rotWithShape="1">
          <a:blip xmlns:r="http://schemas.openxmlformats.org/officeDocument/2006/relationships" r:embed="rId4"/>
          <a:srcRect/>
          <a:stretch>
            <a:fillRect t="-8000" b="-8000"/>
          </a:stretch>
        </a:blipFill>
      </dgm:spPr>
    </dgm:pt>
  </dgm:ptLst>
  <dgm:cxnLst>
    <dgm:cxn modelId="{58EF9C0D-5401-4F82-B5DD-A16E0717A7EF}" type="presOf" srcId="{CAFCA02D-7AA8-4A20-9B73-FFCEEE98AF23}" destId="{47AEC65F-E741-4320-8C91-C50011319B9E}" srcOrd="0" destOrd="0" presId="urn:microsoft.com/office/officeart/2005/8/layout/pList2"/>
    <dgm:cxn modelId="{5EB7461A-58BD-4FEC-B195-C0B9D27A9002}" srcId="{A7F7F15E-C83B-4CB6-A038-CD3BC5BA78D3}" destId="{F444BC29-C181-4B97-B036-2FE87688D0AE}" srcOrd="3" destOrd="0" parTransId="{3A082698-A46B-4E8A-87D0-54A5799E34BB}" sibTransId="{7A088FB7-0862-4370-81AD-26BF09E0D894}"/>
    <dgm:cxn modelId="{F2D4B328-3453-49CB-BD4E-277437AC25C8}" srcId="{A7F7F15E-C83B-4CB6-A038-CD3BC5BA78D3}" destId="{05C596D5-F34D-4978-B124-58A5947E6D7E}" srcOrd="1" destOrd="0" parTransId="{1D4D1BAD-D72C-410A-80DE-2EC945841FD4}" sibTransId="{2EEEF323-B7E8-4F31-8CAD-43AAF015B632}"/>
    <dgm:cxn modelId="{1188EE44-2F4F-4908-9FB2-A16DE790DACE}" srcId="{A7F7F15E-C83B-4CB6-A038-CD3BC5BA78D3}" destId="{62E5F7BB-CE7C-4339-A8B2-3BDBE2A63E20}" srcOrd="2" destOrd="0" parTransId="{FD449F20-CA72-4155-B3F5-8A18B469EDFD}" sibTransId="{CAFCA02D-7AA8-4A20-9B73-FFCEEE98AF23}"/>
    <dgm:cxn modelId="{AF401368-C5A3-416B-9A86-8CD2AFE4B3A5}" srcId="{A7F7F15E-C83B-4CB6-A038-CD3BC5BA78D3}" destId="{E7F97622-6041-4C52-B51F-30B7A36F101B}" srcOrd="0" destOrd="0" parTransId="{E0B2E198-2B30-4F39-8D2F-82E8158B8A45}" sibTransId="{71EC69DE-D029-431B-AADF-9EF61BB66F4E}"/>
    <dgm:cxn modelId="{6658A069-FF69-44D6-B4FB-CF8417FC51D1}" type="presOf" srcId="{A7F7F15E-C83B-4CB6-A038-CD3BC5BA78D3}" destId="{EEFBBA7C-418A-4743-84E3-B4590F9507D3}" srcOrd="0" destOrd="0" presId="urn:microsoft.com/office/officeart/2005/8/layout/pList2"/>
    <dgm:cxn modelId="{3AEE846A-9163-46D8-B845-E3EB1CC63975}" type="presOf" srcId="{F444BC29-C181-4B97-B036-2FE87688D0AE}" destId="{ED167827-B347-425A-91C3-E1BB5E6A390E}" srcOrd="0" destOrd="0" presId="urn:microsoft.com/office/officeart/2005/8/layout/pList2"/>
    <dgm:cxn modelId="{F6D5EF88-E9BA-41EF-8D26-ADBEA9D10985}" type="presOf" srcId="{E7F97622-6041-4C52-B51F-30B7A36F101B}" destId="{FD4B57FA-80E2-4515-B506-5A409570BFA1}" srcOrd="0" destOrd="0" presId="urn:microsoft.com/office/officeart/2005/8/layout/pList2"/>
    <dgm:cxn modelId="{8715339F-FAED-4BC6-B017-86B75A38DC50}" type="presOf" srcId="{2EEEF323-B7E8-4F31-8CAD-43AAF015B632}" destId="{26A053DA-843E-41FD-A39F-4B5895E3101C}" srcOrd="0" destOrd="0" presId="urn:microsoft.com/office/officeart/2005/8/layout/pList2"/>
    <dgm:cxn modelId="{6A0B06AA-7570-4CBE-BBF3-8D0B1211DCE5}" type="presOf" srcId="{62E5F7BB-CE7C-4339-A8B2-3BDBE2A63E20}" destId="{15F33985-6DC0-4676-848B-8344630E7B75}" srcOrd="0" destOrd="0" presId="urn:microsoft.com/office/officeart/2005/8/layout/pList2"/>
    <dgm:cxn modelId="{C935C7B5-3EBD-45DF-95CD-7EC9B3364D4E}" type="presOf" srcId="{05C596D5-F34D-4978-B124-58A5947E6D7E}" destId="{FCBF692E-33E6-4667-B9D1-4CE1BE5CE744}" srcOrd="0" destOrd="0" presId="urn:microsoft.com/office/officeart/2005/8/layout/pList2"/>
    <dgm:cxn modelId="{3A7D0FDF-0C07-4165-90D6-AC5B26EA82AC}" type="presOf" srcId="{71EC69DE-D029-431B-AADF-9EF61BB66F4E}" destId="{7C3CA73B-70FA-4838-983A-69CAEABE1754}" srcOrd="0" destOrd="0" presId="urn:microsoft.com/office/officeart/2005/8/layout/pList2"/>
    <dgm:cxn modelId="{28E6AA9E-BD57-42BF-85DD-AFD206307562}" type="presParOf" srcId="{EEFBBA7C-418A-4743-84E3-B4590F9507D3}" destId="{617153FF-B61A-4692-AE92-A4305FEB6D14}" srcOrd="0" destOrd="0" presId="urn:microsoft.com/office/officeart/2005/8/layout/pList2"/>
    <dgm:cxn modelId="{77B09AD4-08D2-499A-A606-6998618F1877}" type="presParOf" srcId="{EEFBBA7C-418A-4743-84E3-B4590F9507D3}" destId="{3274AC43-A3A6-434C-86F4-9087A0C81192}" srcOrd="1" destOrd="0" presId="urn:microsoft.com/office/officeart/2005/8/layout/pList2"/>
    <dgm:cxn modelId="{4BB1C45C-A83E-4E22-94C0-B6D09BAD16BA}" type="presParOf" srcId="{3274AC43-A3A6-434C-86F4-9087A0C81192}" destId="{0B98682A-0395-4204-BB2A-E086AC647896}" srcOrd="0" destOrd="0" presId="urn:microsoft.com/office/officeart/2005/8/layout/pList2"/>
    <dgm:cxn modelId="{D3032109-F935-4F79-8079-F81E4057E95E}" type="presParOf" srcId="{0B98682A-0395-4204-BB2A-E086AC647896}" destId="{FD4B57FA-80E2-4515-B506-5A409570BFA1}" srcOrd="0" destOrd="0" presId="urn:microsoft.com/office/officeart/2005/8/layout/pList2"/>
    <dgm:cxn modelId="{8A89C277-6EA7-443C-A1B3-131273A593B3}" type="presParOf" srcId="{0B98682A-0395-4204-BB2A-E086AC647896}" destId="{F6D54498-39A8-4440-9413-C02DA6EC9D42}" srcOrd="1" destOrd="0" presId="urn:microsoft.com/office/officeart/2005/8/layout/pList2"/>
    <dgm:cxn modelId="{2312DD82-EDC4-42B9-B2B9-4695733B5F52}" type="presParOf" srcId="{0B98682A-0395-4204-BB2A-E086AC647896}" destId="{298E191C-1780-4469-92A4-113CD9F77F46}" srcOrd="2" destOrd="0" presId="urn:microsoft.com/office/officeart/2005/8/layout/pList2"/>
    <dgm:cxn modelId="{FE60F483-67D0-46CA-BF5B-CCAC96527BF5}" type="presParOf" srcId="{3274AC43-A3A6-434C-86F4-9087A0C81192}" destId="{7C3CA73B-70FA-4838-983A-69CAEABE1754}" srcOrd="1" destOrd="0" presId="urn:microsoft.com/office/officeart/2005/8/layout/pList2"/>
    <dgm:cxn modelId="{AC577452-017D-40DD-A0AC-9E2412D377A0}" type="presParOf" srcId="{3274AC43-A3A6-434C-86F4-9087A0C81192}" destId="{3C9F9F1A-2BA6-418E-B9C2-61999F7E00FB}" srcOrd="2" destOrd="0" presId="urn:microsoft.com/office/officeart/2005/8/layout/pList2"/>
    <dgm:cxn modelId="{63FB8265-7C83-448E-85B9-44E07A55E316}" type="presParOf" srcId="{3C9F9F1A-2BA6-418E-B9C2-61999F7E00FB}" destId="{FCBF692E-33E6-4667-B9D1-4CE1BE5CE744}" srcOrd="0" destOrd="0" presId="urn:microsoft.com/office/officeart/2005/8/layout/pList2"/>
    <dgm:cxn modelId="{BEBC8CC1-8F04-45BD-A325-A439D6249C1D}" type="presParOf" srcId="{3C9F9F1A-2BA6-418E-B9C2-61999F7E00FB}" destId="{40FA86E7-A51F-4124-A135-9CDF8959C81E}" srcOrd="1" destOrd="0" presId="urn:microsoft.com/office/officeart/2005/8/layout/pList2"/>
    <dgm:cxn modelId="{01FC3871-7746-486E-BD1E-B7C317A62158}" type="presParOf" srcId="{3C9F9F1A-2BA6-418E-B9C2-61999F7E00FB}" destId="{E1572FBB-B9E2-40B5-B6DB-6346F429ED67}" srcOrd="2" destOrd="0" presId="urn:microsoft.com/office/officeart/2005/8/layout/pList2"/>
    <dgm:cxn modelId="{D58BCA42-BD3E-4A97-9443-19FD6AD8A829}" type="presParOf" srcId="{3274AC43-A3A6-434C-86F4-9087A0C81192}" destId="{26A053DA-843E-41FD-A39F-4B5895E3101C}" srcOrd="3" destOrd="0" presId="urn:microsoft.com/office/officeart/2005/8/layout/pList2"/>
    <dgm:cxn modelId="{DEC3C5A7-70B9-4B24-AAC0-E8AB9F0DCD8B}" type="presParOf" srcId="{3274AC43-A3A6-434C-86F4-9087A0C81192}" destId="{33545F6A-5F2C-4F14-8C4B-EDFA5695C798}" srcOrd="4" destOrd="0" presId="urn:microsoft.com/office/officeart/2005/8/layout/pList2"/>
    <dgm:cxn modelId="{CE9DF26C-64E4-47F3-A683-0F0E86E7C44B}" type="presParOf" srcId="{33545F6A-5F2C-4F14-8C4B-EDFA5695C798}" destId="{15F33985-6DC0-4676-848B-8344630E7B75}" srcOrd="0" destOrd="0" presId="urn:microsoft.com/office/officeart/2005/8/layout/pList2"/>
    <dgm:cxn modelId="{59F0F6BB-85E5-4C03-A8C9-3E45D24E1768}" type="presParOf" srcId="{33545F6A-5F2C-4F14-8C4B-EDFA5695C798}" destId="{0A2CD00B-31BD-4D0C-95EA-72302E4110BE}" srcOrd="1" destOrd="0" presId="urn:microsoft.com/office/officeart/2005/8/layout/pList2"/>
    <dgm:cxn modelId="{8F33429F-15C3-4256-AFCF-7DF719B935B0}" type="presParOf" srcId="{33545F6A-5F2C-4F14-8C4B-EDFA5695C798}" destId="{4FDB5B32-724B-444D-B9BD-AA92924B3779}" srcOrd="2" destOrd="0" presId="urn:microsoft.com/office/officeart/2005/8/layout/pList2"/>
    <dgm:cxn modelId="{037C1985-CB60-48EB-9B9F-E99D8CF3FCEA}" type="presParOf" srcId="{3274AC43-A3A6-434C-86F4-9087A0C81192}" destId="{47AEC65F-E741-4320-8C91-C50011319B9E}" srcOrd="5" destOrd="0" presId="urn:microsoft.com/office/officeart/2005/8/layout/pList2"/>
    <dgm:cxn modelId="{57FC7F9D-D63E-4A97-8E02-AA36D9ACB37F}" type="presParOf" srcId="{3274AC43-A3A6-434C-86F4-9087A0C81192}" destId="{E4413CEC-8F77-456B-921D-A45F876FF7F1}" srcOrd="6" destOrd="0" presId="urn:microsoft.com/office/officeart/2005/8/layout/pList2"/>
    <dgm:cxn modelId="{EC72ADA7-9CAE-45C3-8A9D-413C0E8116E3}" type="presParOf" srcId="{E4413CEC-8F77-456B-921D-A45F876FF7F1}" destId="{ED167827-B347-425A-91C3-E1BB5E6A390E}" srcOrd="0" destOrd="0" presId="urn:microsoft.com/office/officeart/2005/8/layout/pList2"/>
    <dgm:cxn modelId="{A875F6E4-3A3A-4573-B0D4-C3B69D27647F}" type="presParOf" srcId="{E4413CEC-8F77-456B-921D-A45F876FF7F1}" destId="{594560E2-9D4D-41DD-9A92-7F093ABBE495}" srcOrd="1" destOrd="0" presId="urn:microsoft.com/office/officeart/2005/8/layout/pList2"/>
    <dgm:cxn modelId="{6CA550EA-7460-41E0-B1A3-AC7EAA361D6B}" type="presParOf" srcId="{E4413CEC-8F77-456B-921D-A45F876FF7F1}" destId="{AC69E6BE-85CB-4266-9722-4144EEC743F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99D28-6D96-4ACF-9670-0DF10C16392B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5086C4C-0576-49BB-90BF-25A8830D04BE}">
      <dgm:prSet/>
      <dgm:spPr/>
      <dgm:t>
        <a:bodyPr/>
        <a:lstStyle/>
        <a:p>
          <a:r>
            <a:rPr lang="en-US"/>
            <a:t>ESL</a:t>
          </a:r>
        </a:p>
      </dgm:t>
    </dgm:pt>
    <dgm:pt modelId="{934B3E3C-47EC-4151-95BA-C21889C0D58F}" type="parTrans" cxnId="{D7C1CFE7-5207-4E45-B497-4984B49B03E0}">
      <dgm:prSet/>
      <dgm:spPr/>
      <dgm:t>
        <a:bodyPr/>
        <a:lstStyle/>
        <a:p>
          <a:endParaRPr lang="en-US"/>
        </a:p>
      </dgm:t>
    </dgm:pt>
    <dgm:pt modelId="{34BC9DF6-A92F-4E51-8842-36B87ACEEB36}" type="sibTrans" cxnId="{D7C1CFE7-5207-4E45-B497-4984B49B03E0}">
      <dgm:prSet/>
      <dgm:spPr/>
      <dgm:t>
        <a:bodyPr/>
        <a:lstStyle/>
        <a:p>
          <a:endParaRPr lang="en-US"/>
        </a:p>
      </dgm:t>
    </dgm:pt>
    <dgm:pt modelId="{03F7C657-33C0-4D03-8ED7-6A7CA2B7A280}">
      <dgm:prSet/>
      <dgm:spPr/>
      <dgm:t>
        <a:bodyPr/>
        <a:lstStyle/>
        <a:p>
          <a:r>
            <a:rPr lang="en-US"/>
            <a:t>“Slow Learner”</a:t>
          </a:r>
        </a:p>
      </dgm:t>
    </dgm:pt>
    <dgm:pt modelId="{0A71D177-E365-43A5-B2B3-60296EF55B94}" type="parTrans" cxnId="{64583B01-2BC0-4A00-838B-E6C6E4AB3C64}">
      <dgm:prSet/>
      <dgm:spPr/>
      <dgm:t>
        <a:bodyPr/>
        <a:lstStyle/>
        <a:p>
          <a:endParaRPr lang="en-US"/>
        </a:p>
      </dgm:t>
    </dgm:pt>
    <dgm:pt modelId="{0914295B-747E-4AE4-A9CF-E5F4C1CDB9BD}" type="sibTrans" cxnId="{64583B01-2BC0-4A00-838B-E6C6E4AB3C64}">
      <dgm:prSet/>
      <dgm:spPr/>
      <dgm:t>
        <a:bodyPr/>
        <a:lstStyle/>
        <a:p>
          <a:endParaRPr lang="en-US"/>
        </a:p>
      </dgm:t>
    </dgm:pt>
    <dgm:pt modelId="{1B188D4F-8C96-4EE5-B2A9-27D3D2A8CB4D}">
      <dgm:prSet/>
      <dgm:spPr/>
      <dgm:t>
        <a:bodyPr/>
        <a:lstStyle/>
        <a:p>
          <a:r>
            <a:rPr lang="en-US"/>
            <a:t>Active substance abuser</a:t>
          </a:r>
        </a:p>
      </dgm:t>
    </dgm:pt>
    <dgm:pt modelId="{6E65F080-EAF2-425E-9D92-D2DE0FC3A7F3}" type="parTrans" cxnId="{EBA57748-4784-49D2-B08A-6C2DB4239CCC}">
      <dgm:prSet/>
      <dgm:spPr/>
      <dgm:t>
        <a:bodyPr/>
        <a:lstStyle/>
        <a:p>
          <a:endParaRPr lang="en-US"/>
        </a:p>
      </dgm:t>
    </dgm:pt>
    <dgm:pt modelId="{D0C45A62-57A2-4C3A-990C-19E3BFA08969}" type="sibTrans" cxnId="{EBA57748-4784-49D2-B08A-6C2DB4239CCC}">
      <dgm:prSet/>
      <dgm:spPr/>
      <dgm:t>
        <a:bodyPr/>
        <a:lstStyle/>
        <a:p>
          <a:endParaRPr lang="en-US"/>
        </a:p>
      </dgm:t>
    </dgm:pt>
    <dgm:pt modelId="{7AB24266-B9FF-4ED7-B428-D06270790A32}">
      <dgm:prSet/>
      <dgm:spPr/>
      <dgm:t>
        <a:bodyPr/>
        <a:lstStyle/>
        <a:p>
          <a:r>
            <a:rPr lang="en-US"/>
            <a:t>Test anxiety</a:t>
          </a:r>
        </a:p>
      </dgm:t>
    </dgm:pt>
    <dgm:pt modelId="{CE9E752A-361B-4AFF-AE0C-0512E3920F48}" type="parTrans" cxnId="{D6EF78BD-AB2D-41F8-9EDC-69385BD6C431}">
      <dgm:prSet/>
      <dgm:spPr/>
      <dgm:t>
        <a:bodyPr/>
        <a:lstStyle/>
        <a:p>
          <a:endParaRPr lang="en-US"/>
        </a:p>
      </dgm:t>
    </dgm:pt>
    <dgm:pt modelId="{FF4187F6-F022-4429-84BC-E24C234E7C44}" type="sibTrans" cxnId="{D6EF78BD-AB2D-41F8-9EDC-69385BD6C431}">
      <dgm:prSet/>
      <dgm:spPr/>
      <dgm:t>
        <a:bodyPr/>
        <a:lstStyle/>
        <a:p>
          <a:endParaRPr lang="en-US"/>
        </a:p>
      </dgm:t>
    </dgm:pt>
    <dgm:pt modelId="{62AD3B3D-78E9-4784-808C-4590CCB0DB5E}">
      <dgm:prSet/>
      <dgm:spPr/>
      <dgm:t>
        <a:bodyPr/>
        <a:lstStyle/>
        <a:p>
          <a:r>
            <a:rPr lang="en-US"/>
            <a:t>Homemade diagnoses</a:t>
          </a:r>
        </a:p>
      </dgm:t>
    </dgm:pt>
    <dgm:pt modelId="{DBB5701F-5328-4133-9EBA-8FA4F5140814}" type="parTrans" cxnId="{45839F49-89C9-4BD9-999D-84CAA74931A3}">
      <dgm:prSet/>
      <dgm:spPr/>
      <dgm:t>
        <a:bodyPr/>
        <a:lstStyle/>
        <a:p>
          <a:endParaRPr lang="en-US"/>
        </a:p>
      </dgm:t>
    </dgm:pt>
    <dgm:pt modelId="{4A4EA547-7A04-4005-8785-17D3DB3EFEF8}" type="sibTrans" cxnId="{45839F49-89C9-4BD9-999D-84CAA74931A3}">
      <dgm:prSet/>
      <dgm:spPr/>
      <dgm:t>
        <a:bodyPr/>
        <a:lstStyle/>
        <a:p>
          <a:endParaRPr lang="en-US"/>
        </a:p>
      </dgm:t>
    </dgm:pt>
    <dgm:pt modelId="{C2BD5A0D-3AF3-4743-B744-287EF84D830C}" type="pres">
      <dgm:prSet presAssocID="{83399D28-6D96-4ACF-9670-0DF10C16392B}" presName="linear" presStyleCnt="0">
        <dgm:presLayoutVars>
          <dgm:animLvl val="lvl"/>
          <dgm:resizeHandles val="exact"/>
        </dgm:presLayoutVars>
      </dgm:prSet>
      <dgm:spPr/>
    </dgm:pt>
    <dgm:pt modelId="{C88257AD-4890-4395-BAA7-126BEA2F961C}" type="pres">
      <dgm:prSet presAssocID="{65086C4C-0576-49BB-90BF-25A8830D04B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6805066-87BA-4F6D-952F-04B5EAA00394}" type="pres">
      <dgm:prSet presAssocID="{34BC9DF6-A92F-4E51-8842-36B87ACEEB36}" presName="spacer" presStyleCnt="0"/>
      <dgm:spPr/>
    </dgm:pt>
    <dgm:pt modelId="{E300513A-C31A-446A-9125-51740D8AAF85}" type="pres">
      <dgm:prSet presAssocID="{03F7C657-33C0-4D03-8ED7-6A7CA2B7A28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D66D8F-14B7-4EA0-A493-2AA60DB24F56}" type="pres">
      <dgm:prSet presAssocID="{0914295B-747E-4AE4-A9CF-E5F4C1CDB9BD}" presName="spacer" presStyleCnt="0"/>
      <dgm:spPr/>
    </dgm:pt>
    <dgm:pt modelId="{5450CE01-90BF-4AF0-8692-5058CE77F4D4}" type="pres">
      <dgm:prSet presAssocID="{1B188D4F-8C96-4EE5-B2A9-27D3D2A8CB4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8D22D10-154F-4B61-9940-9FC67C43BE8D}" type="pres">
      <dgm:prSet presAssocID="{D0C45A62-57A2-4C3A-990C-19E3BFA08969}" presName="spacer" presStyleCnt="0"/>
      <dgm:spPr/>
    </dgm:pt>
    <dgm:pt modelId="{91969616-AB6D-4FF5-885F-3A788C2F70C4}" type="pres">
      <dgm:prSet presAssocID="{7AB24266-B9FF-4ED7-B428-D06270790A3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75EFCC2-8C16-42A5-8030-C0CEC9E833E5}" type="pres">
      <dgm:prSet presAssocID="{FF4187F6-F022-4429-84BC-E24C234E7C44}" presName="spacer" presStyleCnt="0"/>
      <dgm:spPr/>
    </dgm:pt>
    <dgm:pt modelId="{4338CC4A-3147-4EAB-BE47-1E615DD0F05D}" type="pres">
      <dgm:prSet presAssocID="{62AD3B3D-78E9-4784-808C-4590CCB0DB5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4583B01-2BC0-4A00-838B-E6C6E4AB3C64}" srcId="{83399D28-6D96-4ACF-9670-0DF10C16392B}" destId="{03F7C657-33C0-4D03-8ED7-6A7CA2B7A280}" srcOrd="1" destOrd="0" parTransId="{0A71D177-E365-43A5-B2B3-60296EF55B94}" sibTransId="{0914295B-747E-4AE4-A9CF-E5F4C1CDB9BD}"/>
    <dgm:cxn modelId="{650E2146-78ED-4DC7-A604-CD5A46DAF7FC}" type="presOf" srcId="{62AD3B3D-78E9-4784-808C-4590CCB0DB5E}" destId="{4338CC4A-3147-4EAB-BE47-1E615DD0F05D}" srcOrd="0" destOrd="0" presId="urn:microsoft.com/office/officeart/2005/8/layout/vList2"/>
    <dgm:cxn modelId="{EBA57748-4784-49D2-B08A-6C2DB4239CCC}" srcId="{83399D28-6D96-4ACF-9670-0DF10C16392B}" destId="{1B188D4F-8C96-4EE5-B2A9-27D3D2A8CB4D}" srcOrd="2" destOrd="0" parTransId="{6E65F080-EAF2-425E-9D92-D2DE0FC3A7F3}" sibTransId="{D0C45A62-57A2-4C3A-990C-19E3BFA08969}"/>
    <dgm:cxn modelId="{45839F49-89C9-4BD9-999D-84CAA74931A3}" srcId="{83399D28-6D96-4ACF-9670-0DF10C16392B}" destId="{62AD3B3D-78E9-4784-808C-4590CCB0DB5E}" srcOrd="4" destOrd="0" parTransId="{DBB5701F-5328-4133-9EBA-8FA4F5140814}" sibTransId="{4A4EA547-7A04-4005-8785-17D3DB3EFEF8}"/>
    <dgm:cxn modelId="{0CA19E95-07F3-4BCC-A5A3-6D5A42B38BEC}" type="presOf" srcId="{1B188D4F-8C96-4EE5-B2A9-27D3D2A8CB4D}" destId="{5450CE01-90BF-4AF0-8692-5058CE77F4D4}" srcOrd="0" destOrd="0" presId="urn:microsoft.com/office/officeart/2005/8/layout/vList2"/>
    <dgm:cxn modelId="{3D34B2BC-D890-4979-9677-166C1766A33F}" type="presOf" srcId="{83399D28-6D96-4ACF-9670-0DF10C16392B}" destId="{C2BD5A0D-3AF3-4743-B744-287EF84D830C}" srcOrd="0" destOrd="0" presId="urn:microsoft.com/office/officeart/2005/8/layout/vList2"/>
    <dgm:cxn modelId="{D6EF78BD-AB2D-41F8-9EDC-69385BD6C431}" srcId="{83399D28-6D96-4ACF-9670-0DF10C16392B}" destId="{7AB24266-B9FF-4ED7-B428-D06270790A32}" srcOrd="3" destOrd="0" parTransId="{CE9E752A-361B-4AFF-AE0C-0512E3920F48}" sibTransId="{FF4187F6-F022-4429-84BC-E24C234E7C44}"/>
    <dgm:cxn modelId="{8BDE60C1-705A-4CE2-8C44-52A28DE6B9A0}" type="presOf" srcId="{65086C4C-0576-49BB-90BF-25A8830D04BE}" destId="{C88257AD-4890-4395-BAA7-126BEA2F961C}" srcOrd="0" destOrd="0" presId="urn:microsoft.com/office/officeart/2005/8/layout/vList2"/>
    <dgm:cxn modelId="{D7C1CFE7-5207-4E45-B497-4984B49B03E0}" srcId="{83399D28-6D96-4ACF-9670-0DF10C16392B}" destId="{65086C4C-0576-49BB-90BF-25A8830D04BE}" srcOrd="0" destOrd="0" parTransId="{934B3E3C-47EC-4151-95BA-C21889C0D58F}" sibTransId="{34BC9DF6-A92F-4E51-8842-36B87ACEEB36}"/>
    <dgm:cxn modelId="{DB68F0EF-833D-41C2-A056-4429A605D467}" type="presOf" srcId="{03F7C657-33C0-4D03-8ED7-6A7CA2B7A280}" destId="{E300513A-C31A-446A-9125-51740D8AAF85}" srcOrd="0" destOrd="0" presId="urn:microsoft.com/office/officeart/2005/8/layout/vList2"/>
    <dgm:cxn modelId="{69F5A0F1-5B5E-4F5E-932C-93FF966966F0}" type="presOf" srcId="{7AB24266-B9FF-4ED7-B428-D06270790A32}" destId="{91969616-AB6D-4FF5-885F-3A788C2F70C4}" srcOrd="0" destOrd="0" presId="urn:microsoft.com/office/officeart/2005/8/layout/vList2"/>
    <dgm:cxn modelId="{36CEF49E-CB4F-4C10-B72D-8A598F3D4357}" type="presParOf" srcId="{C2BD5A0D-3AF3-4743-B744-287EF84D830C}" destId="{C88257AD-4890-4395-BAA7-126BEA2F961C}" srcOrd="0" destOrd="0" presId="urn:microsoft.com/office/officeart/2005/8/layout/vList2"/>
    <dgm:cxn modelId="{BE2978C8-E2B0-461F-AE89-81FC1A8C5E5B}" type="presParOf" srcId="{C2BD5A0D-3AF3-4743-B744-287EF84D830C}" destId="{E6805066-87BA-4F6D-952F-04B5EAA00394}" srcOrd="1" destOrd="0" presId="urn:microsoft.com/office/officeart/2005/8/layout/vList2"/>
    <dgm:cxn modelId="{42EBE56B-5519-467C-A5F2-38CB190F9057}" type="presParOf" srcId="{C2BD5A0D-3AF3-4743-B744-287EF84D830C}" destId="{E300513A-C31A-446A-9125-51740D8AAF85}" srcOrd="2" destOrd="0" presId="urn:microsoft.com/office/officeart/2005/8/layout/vList2"/>
    <dgm:cxn modelId="{9DA5E441-0766-44EC-B7F0-ED01D68BC9E1}" type="presParOf" srcId="{C2BD5A0D-3AF3-4743-B744-287EF84D830C}" destId="{EED66D8F-14B7-4EA0-A493-2AA60DB24F56}" srcOrd="3" destOrd="0" presId="urn:microsoft.com/office/officeart/2005/8/layout/vList2"/>
    <dgm:cxn modelId="{A690831A-65C7-4AFD-8285-FD0BBA706E6D}" type="presParOf" srcId="{C2BD5A0D-3AF3-4743-B744-287EF84D830C}" destId="{5450CE01-90BF-4AF0-8692-5058CE77F4D4}" srcOrd="4" destOrd="0" presId="urn:microsoft.com/office/officeart/2005/8/layout/vList2"/>
    <dgm:cxn modelId="{52A43479-4376-4FB9-A956-4D1F3FA5A0E3}" type="presParOf" srcId="{C2BD5A0D-3AF3-4743-B744-287EF84D830C}" destId="{38D22D10-154F-4B61-9940-9FC67C43BE8D}" srcOrd="5" destOrd="0" presId="urn:microsoft.com/office/officeart/2005/8/layout/vList2"/>
    <dgm:cxn modelId="{727259C3-555F-48B0-B112-4C7EA503C0FE}" type="presParOf" srcId="{C2BD5A0D-3AF3-4743-B744-287EF84D830C}" destId="{91969616-AB6D-4FF5-885F-3A788C2F70C4}" srcOrd="6" destOrd="0" presId="urn:microsoft.com/office/officeart/2005/8/layout/vList2"/>
    <dgm:cxn modelId="{5180F2D2-D252-48C3-B68E-C22A40BD2F4F}" type="presParOf" srcId="{C2BD5A0D-3AF3-4743-B744-287EF84D830C}" destId="{D75EFCC2-8C16-42A5-8030-C0CEC9E833E5}" srcOrd="7" destOrd="0" presId="urn:microsoft.com/office/officeart/2005/8/layout/vList2"/>
    <dgm:cxn modelId="{CED6E371-264B-413A-A5D5-9498AB9EAEA1}" type="presParOf" srcId="{C2BD5A0D-3AF3-4743-B744-287EF84D830C}" destId="{4338CC4A-3147-4EAB-BE47-1E615DD0F0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B7D04-1DE5-40CE-8574-41D4BDC49E14}" type="doc">
      <dgm:prSet loTypeId="urn:microsoft.com/office/officeart/2005/8/layout/vList5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EE45CE4-9D28-4DDD-9B12-5EC7D0AAA2A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Online Request System</a:t>
          </a:r>
        </a:p>
      </dgm:t>
    </dgm:pt>
    <dgm:pt modelId="{6C9B5414-CAF7-4209-9125-3D0ACA12C4B0}" type="parTrans" cxnId="{E0E476D5-7170-48E6-ADFD-52A6C6A03387}">
      <dgm:prSet/>
      <dgm:spPr/>
      <dgm:t>
        <a:bodyPr/>
        <a:lstStyle/>
        <a:p>
          <a:endParaRPr lang="en-US"/>
        </a:p>
      </dgm:t>
    </dgm:pt>
    <dgm:pt modelId="{B8086F88-38B6-441B-87B1-427A314ACAD7}" type="sibTrans" cxnId="{E0E476D5-7170-48E6-ADFD-52A6C6A03387}">
      <dgm:prSet/>
      <dgm:spPr/>
      <dgm:t>
        <a:bodyPr/>
        <a:lstStyle/>
        <a:p>
          <a:endParaRPr lang="en-US"/>
        </a:p>
      </dgm:t>
    </dgm:pt>
    <dgm:pt modelId="{98664CCF-223A-42C1-9D4C-9FD62A265EA5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Candidates can request accommodations online. Starts with them clicking “yes” to the accommodation question on GED.com</a:t>
          </a:r>
        </a:p>
      </dgm:t>
    </dgm:pt>
    <dgm:pt modelId="{9F0482D6-19A5-4F5B-AA24-505375EE52BF}" type="parTrans" cxnId="{A68198BB-2774-4FC4-B5B9-888A6D238304}">
      <dgm:prSet/>
      <dgm:spPr/>
      <dgm:t>
        <a:bodyPr/>
        <a:lstStyle/>
        <a:p>
          <a:endParaRPr lang="en-US"/>
        </a:p>
      </dgm:t>
    </dgm:pt>
    <dgm:pt modelId="{984EE7DA-5EAB-4A09-9DBD-20C8A4776244}" type="sibTrans" cxnId="{A68198BB-2774-4FC4-B5B9-888A6D238304}">
      <dgm:prSet/>
      <dgm:spPr/>
      <dgm:t>
        <a:bodyPr/>
        <a:lstStyle/>
        <a:p>
          <a:endParaRPr lang="en-US"/>
        </a:p>
      </dgm:t>
    </dgm:pt>
    <dgm:pt modelId="{FC657C33-3C0D-4E66-A790-9B253A6CC0B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Web Scheduling </a:t>
          </a:r>
        </a:p>
      </dgm:t>
    </dgm:pt>
    <dgm:pt modelId="{D0DD430E-1141-4056-9FE2-3789450280AD}" type="parTrans" cxnId="{1BAA0CF8-1F48-4176-B5FE-8C576FB71192}">
      <dgm:prSet/>
      <dgm:spPr/>
      <dgm:t>
        <a:bodyPr/>
        <a:lstStyle/>
        <a:p>
          <a:endParaRPr lang="en-US"/>
        </a:p>
      </dgm:t>
    </dgm:pt>
    <dgm:pt modelId="{B2E85B5A-D5D0-4EF7-9180-99D9325607C2}" type="sibTrans" cxnId="{1BAA0CF8-1F48-4176-B5FE-8C576FB71192}">
      <dgm:prSet/>
      <dgm:spPr/>
      <dgm:t>
        <a:bodyPr/>
        <a:lstStyle/>
        <a:p>
          <a:endParaRPr lang="en-US"/>
        </a:p>
      </dgm:t>
    </dgm:pt>
    <dgm:pt modelId="{5C30FCFC-FEF3-4730-8668-5FE18F36914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Candidates with approvals of extra time, breaks and other things that do not require manual intervention are now directed to schedule online.</a:t>
          </a:r>
        </a:p>
      </dgm:t>
    </dgm:pt>
    <dgm:pt modelId="{57C3EB02-8012-4C05-B57D-15A08A4C3EE7}" type="parTrans" cxnId="{5AB09123-16F7-4453-9006-C681B75B1A70}">
      <dgm:prSet/>
      <dgm:spPr/>
      <dgm:t>
        <a:bodyPr/>
        <a:lstStyle/>
        <a:p>
          <a:endParaRPr lang="en-US"/>
        </a:p>
      </dgm:t>
    </dgm:pt>
    <dgm:pt modelId="{16346DB4-B6C4-42BC-9C64-9D368FF17CE9}" type="sibTrans" cxnId="{5AB09123-16F7-4453-9006-C681B75B1A70}">
      <dgm:prSet/>
      <dgm:spPr/>
      <dgm:t>
        <a:bodyPr/>
        <a:lstStyle/>
        <a:p>
          <a:endParaRPr lang="en-US"/>
        </a:p>
      </dgm:t>
    </dgm:pt>
    <dgm:pt modelId="{99EE93D7-59EC-42ED-95A0-D57B32B9118A}" type="pres">
      <dgm:prSet presAssocID="{466B7D04-1DE5-40CE-8574-41D4BDC49E14}" presName="Name0" presStyleCnt="0">
        <dgm:presLayoutVars>
          <dgm:dir/>
          <dgm:animLvl val="lvl"/>
          <dgm:resizeHandles val="exact"/>
        </dgm:presLayoutVars>
      </dgm:prSet>
      <dgm:spPr/>
    </dgm:pt>
    <dgm:pt modelId="{F1B7CE59-D8D9-4607-B937-6AFDD4403AF2}" type="pres">
      <dgm:prSet presAssocID="{2EE45CE4-9D28-4DDD-9B12-5EC7D0AAA2A4}" presName="linNode" presStyleCnt="0"/>
      <dgm:spPr/>
    </dgm:pt>
    <dgm:pt modelId="{69917C99-6CBA-4A93-BD61-3E99CF865425}" type="pres">
      <dgm:prSet presAssocID="{2EE45CE4-9D28-4DDD-9B12-5EC7D0AAA2A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9D569D1-B330-43A9-9861-5DD57CE0F95D}" type="pres">
      <dgm:prSet presAssocID="{2EE45CE4-9D28-4DDD-9B12-5EC7D0AAA2A4}" presName="descendantText" presStyleLbl="alignAccFollowNode1" presStyleIdx="0" presStyleCnt="2">
        <dgm:presLayoutVars>
          <dgm:bulletEnabled val="1"/>
        </dgm:presLayoutVars>
      </dgm:prSet>
      <dgm:spPr/>
    </dgm:pt>
    <dgm:pt modelId="{7A1B4811-D3EE-424D-BF61-0DA2C5197E0F}" type="pres">
      <dgm:prSet presAssocID="{B8086F88-38B6-441B-87B1-427A314ACAD7}" presName="sp" presStyleCnt="0"/>
      <dgm:spPr/>
    </dgm:pt>
    <dgm:pt modelId="{43C0E326-BA1E-4E9E-A7B7-068E21756E0E}" type="pres">
      <dgm:prSet presAssocID="{FC657C33-3C0D-4E66-A790-9B253A6CC0BC}" presName="linNode" presStyleCnt="0"/>
      <dgm:spPr/>
    </dgm:pt>
    <dgm:pt modelId="{4F4DAA70-B2B5-4898-BAB1-DFF9E673A0D6}" type="pres">
      <dgm:prSet presAssocID="{FC657C33-3C0D-4E66-A790-9B253A6CC0B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853DFB3-2869-4A9A-9B7C-D1D8EC88E339}" type="pres">
      <dgm:prSet presAssocID="{FC657C33-3C0D-4E66-A790-9B253A6CC0B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6EAA309-8CC3-40F7-B3D0-824AF96443B9}" type="presOf" srcId="{2EE45CE4-9D28-4DDD-9B12-5EC7D0AAA2A4}" destId="{69917C99-6CBA-4A93-BD61-3E99CF865425}" srcOrd="0" destOrd="0" presId="urn:microsoft.com/office/officeart/2005/8/layout/vList5"/>
    <dgm:cxn modelId="{5AB09123-16F7-4453-9006-C681B75B1A70}" srcId="{FC657C33-3C0D-4E66-A790-9B253A6CC0BC}" destId="{5C30FCFC-FEF3-4730-8668-5FE18F369142}" srcOrd="0" destOrd="0" parTransId="{57C3EB02-8012-4C05-B57D-15A08A4C3EE7}" sibTransId="{16346DB4-B6C4-42BC-9C64-9D368FF17CE9}"/>
    <dgm:cxn modelId="{7D720E77-B6B8-4E2D-B641-E34B09D54D54}" type="presOf" srcId="{5C30FCFC-FEF3-4730-8668-5FE18F369142}" destId="{F853DFB3-2869-4A9A-9B7C-D1D8EC88E339}" srcOrd="0" destOrd="0" presId="urn:microsoft.com/office/officeart/2005/8/layout/vList5"/>
    <dgm:cxn modelId="{AF26329B-E46C-40C3-8DFE-69D7CFFDF1AA}" type="presOf" srcId="{466B7D04-1DE5-40CE-8574-41D4BDC49E14}" destId="{99EE93D7-59EC-42ED-95A0-D57B32B9118A}" srcOrd="0" destOrd="0" presId="urn:microsoft.com/office/officeart/2005/8/layout/vList5"/>
    <dgm:cxn modelId="{A68198BB-2774-4FC4-B5B9-888A6D238304}" srcId="{2EE45CE4-9D28-4DDD-9B12-5EC7D0AAA2A4}" destId="{98664CCF-223A-42C1-9D4C-9FD62A265EA5}" srcOrd="0" destOrd="0" parTransId="{9F0482D6-19A5-4F5B-AA24-505375EE52BF}" sibTransId="{984EE7DA-5EAB-4A09-9DBD-20C8A4776244}"/>
    <dgm:cxn modelId="{407B8DBE-7A95-4E34-90C9-481ED71CA471}" type="presOf" srcId="{98664CCF-223A-42C1-9D4C-9FD62A265EA5}" destId="{D9D569D1-B330-43A9-9861-5DD57CE0F95D}" srcOrd="0" destOrd="0" presId="urn:microsoft.com/office/officeart/2005/8/layout/vList5"/>
    <dgm:cxn modelId="{3CA539C0-DCE6-4A13-9C2F-9C1C0A8D9AC2}" type="presOf" srcId="{FC657C33-3C0D-4E66-A790-9B253A6CC0BC}" destId="{4F4DAA70-B2B5-4898-BAB1-DFF9E673A0D6}" srcOrd="0" destOrd="0" presId="urn:microsoft.com/office/officeart/2005/8/layout/vList5"/>
    <dgm:cxn modelId="{E0E476D5-7170-48E6-ADFD-52A6C6A03387}" srcId="{466B7D04-1DE5-40CE-8574-41D4BDC49E14}" destId="{2EE45CE4-9D28-4DDD-9B12-5EC7D0AAA2A4}" srcOrd="0" destOrd="0" parTransId="{6C9B5414-CAF7-4209-9125-3D0ACA12C4B0}" sibTransId="{B8086F88-38B6-441B-87B1-427A314ACAD7}"/>
    <dgm:cxn modelId="{1BAA0CF8-1F48-4176-B5FE-8C576FB71192}" srcId="{466B7D04-1DE5-40CE-8574-41D4BDC49E14}" destId="{FC657C33-3C0D-4E66-A790-9B253A6CC0BC}" srcOrd="1" destOrd="0" parTransId="{D0DD430E-1141-4056-9FE2-3789450280AD}" sibTransId="{B2E85B5A-D5D0-4EF7-9180-99D9325607C2}"/>
    <dgm:cxn modelId="{2EFAD651-9271-48E1-9D6D-D13EA4948D45}" type="presParOf" srcId="{99EE93D7-59EC-42ED-95A0-D57B32B9118A}" destId="{F1B7CE59-D8D9-4607-B937-6AFDD4403AF2}" srcOrd="0" destOrd="0" presId="urn:microsoft.com/office/officeart/2005/8/layout/vList5"/>
    <dgm:cxn modelId="{93DEDA79-A972-41B1-9FF8-5C4DF62FE683}" type="presParOf" srcId="{F1B7CE59-D8D9-4607-B937-6AFDD4403AF2}" destId="{69917C99-6CBA-4A93-BD61-3E99CF865425}" srcOrd="0" destOrd="0" presId="urn:microsoft.com/office/officeart/2005/8/layout/vList5"/>
    <dgm:cxn modelId="{BDEE9A5B-6121-441E-9032-20BBAEB5FBFD}" type="presParOf" srcId="{F1B7CE59-D8D9-4607-B937-6AFDD4403AF2}" destId="{D9D569D1-B330-43A9-9861-5DD57CE0F95D}" srcOrd="1" destOrd="0" presId="urn:microsoft.com/office/officeart/2005/8/layout/vList5"/>
    <dgm:cxn modelId="{8CDB16E1-1EC8-45DD-863A-9FE1FBBEE0F3}" type="presParOf" srcId="{99EE93D7-59EC-42ED-95A0-D57B32B9118A}" destId="{7A1B4811-D3EE-424D-BF61-0DA2C5197E0F}" srcOrd="1" destOrd="0" presId="urn:microsoft.com/office/officeart/2005/8/layout/vList5"/>
    <dgm:cxn modelId="{5475EE81-C137-473B-9E82-8D52E7BE16EE}" type="presParOf" srcId="{99EE93D7-59EC-42ED-95A0-D57B32B9118A}" destId="{43C0E326-BA1E-4E9E-A7B7-068E21756E0E}" srcOrd="2" destOrd="0" presId="urn:microsoft.com/office/officeart/2005/8/layout/vList5"/>
    <dgm:cxn modelId="{2BAB5046-C368-493C-834F-C902ED0EF6AC}" type="presParOf" srcId="{43C0E326-BA1E-4E9E-A7B7-068E21756E0E}" destId="{4F4DAA70-B2B5-4898-BAB1-DFF9E673A0D6}" srcOrd="0" destOrd="0" presId="urn:microsoft.com/office/officeart/2005/8/layout/vList5"/>
    <dgm:cxn modelId="{55B9176B-E0BE-4D36-98E9-E76D73450E71}" type="presParOf" srcId="{43C0E326-BA1E-4E9E-A7B7-068E21756E0E}" destId="{F853DFB3-2869-4A9A-9B7C-D1D8EC88E3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3D7E88-3980-4F39-B181-0175A241FFF5}" type="doc">
      <dgm:prSet loTypeId="urn:microsoft.com/office/officeart/2005/8/layout/char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DC580A-96C1-48F5-ABE2-BE4670E7CB7A}">
      <dgm:prSet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Extra time</a:t>
          </a:r>
        </a:p>
      </dgm:t>
    </dgm:pt>
    <dgm:pt modelId="{3D6503FC-ABCF-4508-ABEA-343B44E90094}" type="parTrans" cxnId="{BBA6E2A5-D93A-4BF4-BA46-37C96DA54013}">
      <dgm:prSet/>
      <dgm:spPr/>
      <dgm:t>
        <a:bodyPr/>
        <a:lstStyle/>
        <a:p>
          <a:endParaRPr lang="en-US"/>
        </a:p>
      </dgm:t>
    </dgm:pt>
    <dgm:pt modelId="{00675781-BB47-4379-9E3B-E5653C252B05}" type="sibTrans" cxnId="{BBA6E2A5-D93A-4BF4-BA46-37C96DA54013}">
      <dgm:prSet/>
      <dgm:spPr/>
      <dgm:t>
        <a:bodyPr/>
        <a:lstStyle/>
        <a:p>
          <a:endParaRPr lang="en-US"/>
        </a:p>
      </dgm:t>
    </dgm:pt>
    <dgm:pt modelId="{DAF0D203-3DE6-4A7E-A164-0022883EEF71}">
      <dgm:prSet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Extra “stop-the-clock” breaks</a:t>
          </a:r>
        </a:p>
      </dgm:t>
    </dgm:pt>
    <dgm:pt modelId="{A55CAD9A-DEBB-4785-B241-030386B042B9}" type="parTrans" cxnId="{C40C336B-CBF5-4ED2-8003-FC32BB20B878}">
      <dgm:prSet/>
      <dgm:spPr/>
      <dgm:t>
        <a:bodyPr/>
        <a:lstStyle/>
        <a:p>
          <a:endParaRPr lang="en-US"/>
        </a:p>
      </dgm:t>
    </dgm:pt>
    <dgm:pt modelId="{7BD206A8-6E35-4438-BCF3-4438FBF1D575}" type="sibTrans" cxnId="{C40C336B-CBF5-4ED2-8003-FC32BB20B878}">
      <dgm:prSet/>
      <dgm:spPr/>
      <dgm:t>
        <a:bodyPr/>
        <a:lstStyle/>
        <a:p>
          <a:endParaRPr lang="en-US"/>
        </a:p>
      </dgm:t>
    </dgm:pt>
    <dgm:pt modelId="{0A35FB10-8E96-48CE-9940-BFA0042270A4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Separate room</a:t>
          </a:r>
        </a:p>
      </dgm:t>
    </dgm:pt>
    <dgm:pt modelId="{0DE4F0B1-C857-4AD5-A98B-0DDAC70E035D}" type="parTrans" cxnId="{4E76CF20-A797-4E57-87F1-A08A8F584B18}">
      <dgm:prSet/>
      <dgm:spPr/>
      <dgm:t>
        <a:bodyPr/>
        <a:lstStyle/>
        <a:p>
          <a:endParaRPr lang="en-US"/>
        </a:p>
      </dgm:t>
    </dgm:pt>
    <dgm:pt modelId="{719D2BF5-98DC-4742-ACCB-2C6B00EA7602}" type="sibTrans" cxnId="{4E76CF20-A797-4E57-87F1-A08A8F584B18}">
      <dgm:prSet/>
      <dgm:spPr/>
      <dgm:t>
        <a:bodyPr/>
        <a:lstStyle/>
        <a:p>
          <a:endParaRPr lang="en-US"/>
        </a:p>
      </dgm:t>
    </dgm:pt>
    <dgm:pt modelId="{87EBBED4-D4B2-452B-A2C1-484FCDBAD79F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Reader/</a:t>
          </a:r>
        </a:p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recorder</a:t>
          </a:r>
        </a:p>
      </dgm:t>
    </dgm:pt>
    <dgm:pt modelId="{A231F9D6-2DA3-4EE5-A997-4A4237BAC24A}" type="parTrans" cxnId="{0682D861-0036-48F9-BC31-D9F822B7CC9D}">
      <dgm:prSet/>
      <dgm:spPr/>
      <dgm:t>
        <a:bodyPr/>
        <a:lstStyle/>
        <a:p>
          <a:endParaRPr lang="en-US"/>
        </a:p>
      </dgm:t>
    </dgm:pt>
    <dgm:pt modelId="{EB572FE1-8DD0-4728-BC08-9F0BA923DCFE}" type="sibTrans" cxnId="{0682D861-0036-48F9-BC31-D9F822B7CC9D}">
      <dgm:prSet/>
      <dgm:spPr/>
      <dgm:t>
        <a:bodyPr/>
        <a:lstStyle/>
        <a:p>
          <a:endParaRPr lang="en-US"/>
        </a:p>
      </dgm:t>
    </dgm:pt>
    <dgm:pt modelId="{AF306A83-B79B-4F19-A5F3-FC56427E5640}" type="pres">
      <dgm:prSet presAssocID="{3E3D7E88-3980-4F39-B181-0175A241FFF5}" presName="compositeShape" presStyleCnt="0">
        <dgm:presLayoutVars>
          <dgm:chMax val="7"/>
          <dgm:dir/>
          <dgm:resizeHandles val="exact"/>
        </dgm:presLayoutVars>
      </dgm:prSet>
      <dgm:spPr/>
    </dgm:pt>
    <dgm:pt modelId="{17BCD126-BB4C-49BC-A194-880864F8123F}" type="pres">
      <dgm:prSet presAssocID="{3E3D7E88-3980-4F39-B181-0175A241FFF5}" presName="wedge1" presStyleLbl="node1" presStyleIdx="0" presStyleCnt="4"/>
      <dgm:spPr/>
    </dgm:pt>
    <dgm:pt modelId="{28CAF9FB-010B-4E23-B9C5-1DAC4240B603}" type="pres">
      <dgm:prSet presAssocID="{3E3D7E88-3980-4F39-B181-0175A241FFF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15E552-AE3C-445F-B18D-9C36A1CC0CEE}" type="pres">
      <dgm:prSet presAssocID="{3E3D7E88-3980-4F39-B181-0175A241FFF5}" presName="wedge2" presStyleLbl="node1" presStyleIdx="1" presStyleCnt="4"/>
      <dgm:spPr/>
    </dgm:pt>
    <dgm:pt modelId="{1C44746C-7811-49D5-88D8-149EBC2D5DCC}" type="pres">
      <dgm:prSet presAssocID="{3E3D7E88-3980-4F39-B181-0175A241FFF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0CE1C21-234A-4258-9FE4-D9D756F33FDC}" type="pres">
      <dgm:prSet presAssocID="{3E3D7E88-3980-4F39-B181-0175A241FFF5}" presName="wedge3" presStyleLbl="node1" presStyleIdx="2" presStyleCnt="4"/>
      <dgm:spPr/>
    </dgm:pt>
    <dgm:pt modelId="{7D71464D-033F-4429-A2C6-4A51A0A5AC19}" type="pres">
      <dgm:prSet presAssocID="{3E3D7E88-3980-4F39-B181-0175A241FFF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BFB9AC-08E2-4F15-B786-DDEE78499AB0}" type="pres">
      <dgm:prSet presAssocID="{3E3D7E88-3980-4F39-B181-0175A241FFF5}" presName="wedge4" presStyleLbl="node1" presStyleIdx="3" presStyleCnt="4"/>
      <dgm:spPr/>
    </dgm:pt>
    <dgm:pt modelId="{BA1AC69A-0B88-47B7-8BB0-E00273FBB3A0}" type="pres">
      <dgm:prSet presAssocID="{3E3D7E88-3980-4F39-B181-0175A241FFF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E76CF20-A797-4E57-87F1-A08A8F584B18}" srcId="{3E3D7E88-3980-4F39-B181-0175A241FFF5}" destId="{0A35FB10-8E96-48CE-9940-BFA0042270A4}" srcOrd="2" destOrd="0" parTransId="{0DE4F0B1-C857-4AD5-A98B-0DDAC70E035D}" sibTransId="{719D2BF5-98DC-4742-ACCB-2C6B00EA7602}"/>
    <dgm:cxn modelId="{2BE05937-535A-4385-ABEC-7B5A5DB70969}" type="presOf" srcId="{0CDC580A-96C1-48F5-ABE2-BE4670E7CB7A}" destId="{28CAF9FB-010B-4E23-B9C5-1DAC4240B603}" srcOrd="1" destOrd="0" presId="urn:microsoft.com/office/officeart/2005/8/layout/chart3"/>
    <dgm:cxn modelId="{0682D861-0036-48F9-BC31-D9F822B7CC9D}" srcId="{3E3D7E88-3980-4F39-B181-0175A241FFF5}" destId="{87EBBED4-D4B2-452B-A2C1-484FCDBAD79F}" srcOrd="3" destOrd="0" parTransId="{A231F9D6-2DA3-4EE5-A997-4A4237BAC24A}" sibTransId="{EB572FE1-8DD0-4728-BC08-9F0BA923DCFE}"/>
    <dgm:cxn modelId="{8E74E964-7A13-437A-B884-1928EF0E8ADA}" type="presOf" srcId="{0A35FB10-8E96-48CE-9940-BFA0042270A4}" destId="{7D71464D-033F-4429-A2C6-4A51A0A5AC19}" srcOrd="1" destOrd="0" presId="urn:microsoft.com/office/officeart/2005/8/layout/chart3"/>
    <dgm:cxn modelId="{C40C336B-CBF5-4ED2-8003-FC32BB20B878}" srcId="{3E3D7E88-3980-4F39-B181-0175A241FFF5}" destId="{DAF0D203-3DE6-4A7E-A164-0022883EEF71}" srcOrd="1" destOrd="0" parTransId="{A55CAD9A-DEBB-4785-B241-030386B042B9}" sibTransId="{7BD206A8-6E35-4438-BCF3-4438FBF1D575}"/>
    <dgm:cxn modelId="{4644BB91-7FA6-422D-A8B8-6D5273DFAE02}" type="presOf" srcId="{3E3D7E88-3980-4F39-B181-0175A241FFF5}" destId="{AF306A83-B79B-4F19-A5F3-FC56427E5640}" srcOrd="0" destOrd="0" presId="urn:microsoft.com/office/officeart/2005/8/layout/chart3"/>
    <dgm:cxn modelId="{BBA6E2A5-D93A-4BF4-BA46-37C96DA54013}" srcId="{3E3D7E88-3980-4F39-B181-0175A241FFF5}" destId="{0CDC580A-96C1-48F5-ABE2-BE4670E7CB7A}" srcOrd="0" destOrd="0" parTransId="{3D6503FC-ABCF-4508-ABEA-343B44E90094}" sibTransId="{00675781-BB47-4379-9E3B-E5653C252B05}"/>
    <dgm:cxn modelId="{BCA78EBB-537F-4F53-B9F3-DF0330685F14}" type="presOf" srcId="{0CDC580A-96C1-48F5-ABE2-BE4670E7CB7A}" destId="{17BCD126-BB4C-49BC-A194-880864F8123F}" srcOrd="0" destOrd="0" presId="urn:microsoft.com/office/officeart/2005/8/layout/chart3"/>
    <dgm:cxn modelId="{0FE758C2-F396-4618-9A7A-41F3B8954CFC}" type="presOf" srcId="{87EBBED4-D4B2-452B-A2C1-484FCDBAD79F}" destId="{BA1AC69A-0B88-47B7-8BB0-E00273FBB3A0}" srcOrd="1" destOrd="0" presId="urn:microsoft.com/office/officeart/2005/8/layout/chart3"/>
    <dgm:cxn modelId="{46CD2DDD-FD00-4F42-BFA4-41445383A477}" type="presOf" srcId="{DAF0D203-3DE6-4A7E-A164-0022883EEF71}" destId="{4615E552-AE3C-445F-B18D-9C36A1CC0CEE}" srcOrd="0" destOrd="0" presId="urn:microsoft.com/office/officeart/2005/8/layout/chart3"/>
    <dgm:cxn modelId="{94D8FDE1-F19D-4AA4-9D11-637D63BCA7C1}" type="presOf" srcId="{0A35FB10-8E96-48CE-9940-BFA0042270A4}" destId="{70CE1C21-234A-4258-9FE4-D9D756F33FDC}" srcOrd="0" destOrd="0" presId="urn:microsoft.com/office/officeart/2005/8/layout/chart3"/>
    <dgm:cxn modelId="{E5DF42EE-4DB3-4854-9634-4D7BCC18F15B}" type="presOf" srcId="{DAF0D203-3DE6-4A7E-A164-0022883EEF71}" destId="{1C44746C-7811-49D5-88D8-149EBC2D5DCC}" srcOrd="1" destOrd="0" presId="urn:microsoft.com/office/officeart/2005/8/layout/chart3"/>
    <dgm:cxn modelId="{E2716BF3-4FA4-4E49-9356-74F7C133DB56}" type="presOf" srcId="{87EBBED4-D4B2-452B-A2C1-484FCDBAD79F}" destId="{A3BFB9AC-08E2-4F15-B786-DDEE78499AB0}" srcOrd="0" destOrd="0" presId="urn:microsoft.com/office/officeart/2005/8/layout/chart3"/>
    <dgm:cxn modelId="{0733E265-9990-4C8B-BD4A-C7D2BDECB88B}" type="presParOf" srcId="{AF306A83-B79B-4F19-A5F3-FC56427E5640}" destId="{17BCD126-BB4C-49BC-A194-880864F8123F}" srcOrd="0" destOrd="0" presId="urn:microsoft.com/office/officeart/2005/8/layout/chart3"/>
    <dgm:cxn modelId="{85734D7A-C4A9-4562-A179-5E9C71F7A21A}" type="presParOf" srcId="{AF306A83-B79B-4F19-A5F3-FC56427E5640}" destId="{28CAF9FB-010B-4E23-B9C5-1DAC4240B603}" srcOrd="1" destOrd="0" presId="urn:microsoft.com/office/officeart/2005/8/layout/chart3"/>
    <dgm:cxn modelId="{740CAF46-99C0-4E15-A6A2-1D3E43A58339}" type="presParOf" srcId="{AF306A83-B79B-4F19-A5F3-FC56427E5640}" destId="{4615E552-AE3C-445F-B18D-9C36A1CC0CEE}" srcOrd="2" destOrd="0" presId="urn:microsoft.com/office/officeart/2005/8/layout/chart3"/>
    <dgm:cxn modelId="{2175A43A-801B-4E0B-88EC-BA6056F01D24}" type="presParOf" srcId="{AF306A83-B79B-4F19-A5F3-FC56427E5640}" destId="{1C44746C-7811-49D5-88D8-149EBC2D5DCC}" srcOrd="3" destOrd="0" presId="urn:microsoft.com/office/officeart/2005/8/layout/chart3"/>
    <dgm:cxn modelId="{AF6FB594-B345-40FB-814B-F41553EC5897}" type="presParOf" srcId="{AF306A83-B79B-4F19-A5F3-FC56427E5640}" destId="{70CE1C21-234A-4258-9FE4-D9D756F33FDC}" srcOrd="4" destOrd="0" presId="urn:microsoft.com/office/officeart/2005/8/layout/chart3"/>
    <dgm:cxn modelId="{A111BC28-FBCD-456A-AE3D-6FF805D00DDA}" type="presParOf" srcId="{AF306A83-B79B-4F19-A5F3-FC56427E5640}" destId="{7D71464D-033F-4429-A2C6-4A51A0A5AC19}" srcOrd="5" destOrd="0" presId="urn:microsoft.com/office/officeart/2005/8/layout/chart3"/>
    <dgm:cxn modelId="{1E07C2A5-5801-4A5C-9EC9-EC51A6349118}" type="presParOf" srcId="{AF306A83-B79B-4F19-A5F3-FC56427E5640}" destId="{A3BFB9AC-08E2-4F15-B786-DDEE78499AB0}" srcOrd="6" destOrd="0" presId="urn:microsoft.com/office/officeart/2005/8/layout/chart3"/>
    <dgm:cxn modelId="{DBFEEBE7-7F0D-4D3B-A2A9-7ACA0E4C97A1}" type="presParOf" srcId="{AF306A83-B79B-4F19-A5F3-FC56427E5640}" destId="{BA1AC69A-0B88-47B7-8BB0-E00273FBB3A0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5B0EA1-4E2E-416F-827C-AE56F176CD5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28A5BA-A59C-405C-B0E5-2B32889D193A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Universal Access features</a:t>
          </a:r>
        </a:p>
      </dgm:t>
    </dgm:pt>
    <dgm:pt modelId="{351AD77D-093F-4CC2-A554-083800B56FE9}" type="parTrans" cxnId="{5FB32AC7-DA31-48CB-B98A-C2CC7D6660E2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C97DFF-D881-499A-800A-6F7B1EF35408}" type="sibTrans" cxnId="{5FB32AC7-DA31-48CB-B98A-C2CC7D6660E2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E87495-D19D-4826-814E-B8E1BE102DA2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Adaptive equipment</a:t>
          </a:r>
        </a:p>
      </dgm:t>
    </dgm:pt>
    <dgm:pt modelId="{FBC8BA1F-C98B-4916-A431-60218E9EF38B}" type="parTrans" cxnId="{EB9E2C08-7DF0-476E-8840-2D6868C343AA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0C552-050C-4C04-A3FC-8D912CF09C35}" type="sibTrans" cxnId="{EB9E2C08-7DF0-476E-8840-2D6868C343AA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AC281-3BD0-4E60-A9E0-1EF2DF2BB366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Magnification</a:t>
          </a:r>
        </a:p>
      </dgm:t>
    </dgm:pt>
    <dgm:pt modelId="{057FD839-4D78-4E21-917F-AD14A577A2B8}" type="parTrans" cxnId="{B50FABF5-5D4D-4013-BF51-2AAB2D7B7E9F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48D1C-AD48-47EF-B375-7A75E0C77996}" type="sibTrans" cxnId="{B50FABF5-5D4D-4013-BF51-2AAB2D7B7E9F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40E30-AB7B-40C2-98EE-17387C034273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JAWS</a:t>
          </a:r>
        </a:p>
      </dgm:t>
    </dgm:pt>
    <dgm:pt modelId="{9BF8C47E-8976-4CB8-8B97-E55866BCAB26}" type="parTrans" cxnId="{A3615D68-1B1C-4CC8-B694-0D38FD91BF87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8E8EAC-C2B9-499A-AEE0-005D69FC4977}" type="sibTrans" cxnId="{A3615D68-1B1C-4CC8-B694-0D38FD91BF87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83C4B1-1623-400F-A7D6-DDC29C4CE1F7}" type="pres">
      <dgm:prSet presAssocID="{185B0EA1-4E2E-416F-827C-AE56F176CD54}" presName="diagram" presStyleCnt="0">
        <dgm:presLayoutVars>
          <dgm:dir/>
          <dgm:resizeHandles val="exact"/>
        </dgm:presLayoutVars>
      </dgm:prSet>
      <dgm:spPr/>
    </dgm:pt>
    <dgm:pt modelId="{3B09CB2D-0C04-4401-A7F7-AE6B9D590B65}" type="pres">
      <dgm:prSet presAssocID="{7928A5BA-A59C-405C-B0E5-2B32889D193A}" presName="node" presStyleLbl="node1" presStyleIdx="0" presStyleCnt="4">
        <dgm:presLayoutVars>
          <dgm:bulletEnabled val="1"/>
        </dgm:presLayoutVars>
      </dgm:prSet>
      <dgm:spPr/>
    </dgm:pt>
    <dgm:pt modelId="{D9CD6796-370B-4983-A93E-4A913F4E6104}" type="pres">
      <dgm:prSet presAssocID="{33C97DFF-D881-499A-800A-6F7B1EF35408}" presName="sibTrans" presStyleCnt="0"/>
      <dgm:spPr/>
    </dgm:pt>
    <dgm:pt modelId="{A05D9F45-F572-4FD0-ABEF-8549EB1DDE0B}" type="pres">
      <dgm:prSet presAssocID="{B2E87495-D19D-4826-814E-B8E1BE102DA2}" presName="node" presStyleLbl="node1" presStyleIdx="1" presStyleCnt="4">
        <dgm:presLayoutVars>
          <dgm:bulletEnabled val="1"/>
        </dgm:presLayoutVars>
      </dgm:prSet>
      <dgm:spPr/>
    </dgm:pt>
    <dgm:pt modelId="{9DC989EE-3134-4C40-9437-2E8DEA5A4309}" type="pres">
      <dgm:prSet presAssocID="{1340C552-050C-4C04-A3FC-8D912CF09C35}" presName="sibTrans" presStyleCnt="0"/>
      <dgm:spPr/>
    </dgm:pt>
    <dgm:pt modelId="{20C4D483-9D13-4555-9C93-01007C6FA185}" type="pres">
      <dgm:prSet presAssocID="{BE3AC281-3BD0-4E60-A9E0-1EF2DF2BB366}" presName="node" presStyleLbl="node1" presStyleIdx="2" presStyleCnt="4">
        <dgm:presLayoutVars>
          <dgm:bulletEnabled val="1"/>
        </dgm:presLayoutVars>
      </dgm:prSet>
      <dgm:spPr/>
    </dgm:pt>
    <dgm:pt modelId="{A8555962-9D46-477E-8EFB-63CCB0EE9954}" type="pres">
      <dgm:prSet presAssocID="{23548D1C-AD48-47EF-B375-7A75E0C77996}" presName="sibTrans" presStyleCnt="0"/>
      <dgm:spPr/>
    </dgm:pt>
    <dgm:pt modelId="{413961C7-D13B-4041-8A10-2E06D82FA0AF}" type="pres">
      <dgm:prSet presAssocID="{B0540E30-AB7B-40C2-98EE-17387C034273}" presName="node" presStyleLbl="node1" presStyleIdx="3" presStyleCnt="4">
        <dgm:presLayoutVars>
          <dgm:bulletEnabled val="1"/>
        </dgm:presLayoutVars>
      </dgm:prSet>
      <dgm:spPr/>
    </dgm:pt>
  </dgm:ptLst>
  <dgm:cxnLst>
    <dgm:cxn modelId="{B2289802-FD23-4C2E-8029-54B79750475C}" type="presOf" srcId="{7928A5BA-A59C-405C-B0E5-2B32889D193A}" destId="{3B09CB2D-0C04-4401-A7F7-AE6B9D590B65}" srcOrd="0" destOrd="0" presId="urn:microsoft.com/office/officeart/2005/8/layout/default"/>
    <dgm:cxn modelId="{EB9E2C08-7DF0-476E-8840-2D6868C343AA}" srcId="{185B0EA1-4E2E-416F-827C-AE56F176CD54}" destId="{B2E87495-D19D-4826-814E-B8E1BE102DA2}" srcOrd="1" destOrd="0" parTransId="{FBC8BA1F-C98B-4916-A431-60218E9EF38B}" sibTransId="{1340C552-050C-4C04-A3FC-8D912CF09C35}"/>
    <dgm:cxn modelId="{FFA6BE45-04F1-4219-BE1E-A50054C0BDEC}" type="presOf" srcId="{B0540E30-AB7B-40C2-98EE-17387C034273}" destId="{413961C7-D13B-4041-8A10-2E06D82FA0AF}" srcOrd="0" destOrd="0" presId="urn:microsoft.com/office/officeart/2005/8/layout/default"/>
    <dgm:cxn modelId="{A3615D68-1B1C-4CC8-B694-0D38FD91BF87}" srcId="{185B0EA1-4E2E-416F-827C-AE56F176CD54}" destId="{B0540E30-AB7B-40C2-98EE-17387C034273}" srcOrd="3" destOrd="0" parTransId="{9BF8C47E-8976-4CB8-8B97-E55866BCAB26}" sibTransId="{158E8EAC-C2B9-499A-AEE0-005D69FC4977}"/>
    <dgm:cxn modelId="{FF67E790-5045-4DD4-B7E6-2C0403AB9292}" type="presOf" srcId="{B2E87495-D19D-4826-814E-B8E1BE102DA2}" destId="{A05D9F45-F572-4FD0-ABEF-8549EB1DDE0B}" srcOrd="0" destOrd="0" presId="urn:microsoft.com/office/officeart/2005/8/layout/default"/>
    <dgm:cxn modelId="{B028ECAD-6054-4FF2-8651-94B5399004D8}" type="presOf" srcId="{BE3AC281-3BD0-4E60-A9E0-1EF2DF2BB366}" destId="{20C4D483-9D13-4555-9C93-01007C6FA185}" srcOrd="0" destOrd="0" presId="urn:microsoft.com/office/officeart/2005/8/layout/default"/>
    <dgm:cxn modelId="{F1E082C0-F221-4325-91BE-130537D340A5}" type="presOf" srcId="{185B0EA1-4E2E-416F-827C-AE56F176CD54}" destId="{8083C4B1-1623-400F-A7D6-DDC29C4CE1F7}" srcOrd="0" destOrd="0" presId="urn:microsoft.com/office/officeart/2005/8/layout/default"/>
    <dgm:cxn modelId="{5FB32AC7-DA31-48CB-B98A-C2CC7D6660E2}" srcId="{185B0EA1-4E2E-416F-827C-AE56F176CD54}" destId="{7928A5BA-A59C-405C-B0E5-2B32889D193A}" srcOrd="0" destOrd="0" parTransId="{351AD77D-093F-4CC2-A554-083800B56FE9}" sibTransId="{33C97DFF-D881-499A-800A-6F7B1EF35408}"/>
    <dgm:cxn modelId="{B50FABF5-5D4D-4013-BF51-2AAB2D7B7E9F}" srcId="{185B0EA1-4E2E-416F-827C-AE56F176CD54}" destId="{BE3AC281-3BD0-4E60-A9E0-1EF2DF2BB366}" srcOrd="2" destOrd="0" parTransId="{057FD839-4D78-4E21-917F-AD14A577A2B8}" sibTransId="{23548D1C-AD48-47EF-B375-7A75E0C77996}"/>
    <dgm:cxn modelId="{B7925831-DE6B-4C1D-9EDB-BDD661273FBA}" type="presParOf" srcId="{8083C4B1-1623-400F-A7D6-DDC29C4CE1F7}" destId="{3B09CB2D-0C04-4401-A7F7-AE6B9D590B65}" srcOrd="0" destOrd="0" presId="urn:microsoft.com/office/officeart/2005/8/layout/default"/>
    <dgm:cxn modelId="{44F1563B-A7AC-46FD-9B6E-72F2BA1550A5}" type="presParOf" srcId="{8083C4B1-1623-400F-A7D6-DDC29C4CE1F7}" destId="{D9CD6796-370B-4983-A93E-4A913F4E6104}" srcOrd="1" destOrd="0" presId="urn:microsoft.com/office/officeart/2005/8/layout/default"/>
    <dgm:cxn modelId="{7B6DF675-737F-4CC4-A76B-E645B7D4F417}" type="presParOf" srcId="{8083C4B1-1623-400F-A7D6-DDC29C4CE1F7}" destId="{A05D9F45-F572-4FD0-ABEF-8549EB1DDE0B}" srcOrd="2" destOrd="0" presId="urn:microsoft.com/office/officeart/2005/8/layout/default"/>
    <dgm:cxn modelId="{F88EFA81-46FE-41A1-85B0-4B824C2FF5D1}" type="presParOf" srcId="{8083C4B1-1623-400F-A7D6-DDC29C4CE1F7}" destId="{9DC989EE-3134-4C40-9437-2E8DEA5A4309}" srcOrd="3" destOrd="0" presId="urn:microsoft.com/office/officeart/2005/8/layout/default"/>
    <dgm:cxn modelId="{08C78BF7-2D25-47F4-86CA-C5C3E285990B}" type="presParOf" srcId="{8083C4B1-1623-400F-A7D6-DDC29C4CE1F7}" destId="{20C4D483-9D13-4555-9C93-01007C6FA185}" srcOrd="4" destOrd="0" presId="urn:microsoft.com/office/officeart/2005/8/layout/default"/>
    <dgm:cxn modelId="{196C240A-A25F-4F7E-8B07-C18B7533E8CE}" type="presParOf" srcId="{8083C4B1-1623-400F-A7D6-DDC29C4CE1F7}" destId="{A8555962-9D46-477E-8EFB-63CCB0EE9954}" srcOrd="5" destOrd="0" presId="urn:microsoft.com/office/officeart/2005/8/layout/default"/>
    <dgm:cxn modelId="{5C65BB5E-DD89-48B8-9A8A-2459EB6E4182}" type="presParOf" srcId="{8083C4B1-1623-400F-A7D6-DDC29C4CE1F7}" destId="{413961C7-D13B-4041-8A10-2E06D82FA0AF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F72BA3-0E47-4474-A0AF-D6D3432EE8A0}" type="doc">
      <dgm:prSet loTypeId="urn:microsoft.com/office/officeart/2005/8/layout/p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856C7B-1B8A-44B4-B73E-EEEAD6694E1D}">
      <dgm:prSet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Accommodation vs Fundamental Alteration</a:t>
          </a:r>
        </a:p>
      </dgm:t>
    </dgm:pt>
    <dgm:pt modelId="{8844BB2C-185D-4277-8FB0-4977025D4927}" type="parTrans" cxnId="{10618271-2DA5-4035-B728-72C652E74B6F}">
      <dgm:prSet/>
      <dgm:spPr/>
      <dgm:t>
        <a:bodyPr/>
        <a:lstStyle/>
        <a:p>
          <a:endParaRPr lang="en-US"/>
        </a:p>
      </dgm:t>
    </dgm:pt>
    <dgm:pt modelId="{7526167C-D506-4CBB-B7D5-1215F6020052}" type="sibTrans" cxnId="{10618271-2DA5-4035-B728-72C652E74B6F}">
      <dgm:prSet/>
      <dgm:spPr/>
      <dgm:t>
        <a:bodyPr/>
        <a:lstStyle/>
        <a:p>
          <a:endParaRPr lang="en-US"/>
        </a:p>
      </dgm:t>
    </dgm:pt>
    <dgm:pt modelId="{F021614F-FC85-46D8-BD2E-52DA3225BC68}">
      <dgm:prSet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Accommodations vs Security</a:t>
          </a:r>
        </a:p>
      </dgm:t>
    </dgm:pt>
    <dgm:pt modelId="{9A3B3271-3799-4217-91FE-C6CE1393AA2B}" type="parTrans" cxnId="{2CD5CD0C-7DC2-4076-B0A9-21BD2747E3F9}">
      <dgm:prSet/>
      <dgm:spPr/>
      <dgm:t>
        <a:bodyPr/>
        <a:lstStyle/>
        <a:p>
          <a:endParaRPr lang="en-US"/>
        </a:p>
      </dgm:t>
    </dgm:pt>
    <dgm:pt modelId="{667E8F1C-FEAA-414A-B165-50D177E1B365}" type="sibTrans" cxnId="{2CD5CD0C-7DC2-4076-B0A9-21BD2747E3F9}">
      <dgm:prSet/>
      <dgm:spPr/>
      <dgm:t>
        <a:bodyPr/>
        <a:lstStyle/>
        <a:p>
          <a:endParaRPr lang="en-US"/>
        </a:p>
      </dgm:t>
    </dgm:pt>
    <dgm:pt modelId="{A4A861DA-DCFD-4B83-8401-1CBDD809958E}">
      <dgm:prSet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Non-standard requests</a:t>
          </a:r>
        </a:p>
      </dgm:t>
    </dgm:pt>
    <dgm:pt modelId="{E19619F0-03F4-41DE-B3B8-7EF5E3EC73A5}" type="parTrans" cxnId="{6DA4ABDE-CE15-4B0B-BCD9-FD675EDE4D68}">
      <dgm:prSet/>
      <dgm:spPr/>
      <dgm:t>
        <a:bodyPr/>
        <a:lstStyle/>
        <a:p>
          <a:endParaRPr lang="en-US"/>
        </a:p>
      </dgm:t>
    </dgm:pt>
    <dgm:pt modelId="{83067661-9938-43EB-B073-76EB971E91DB}" type="sibTrans" cxnId="{6DA4ABDE-CE15-4B0B-BCD9-FD675EDE4D68}">
      <dgm:prSet/>
      <dgm:spPr/>
      <dgm:t>
        <a:bodyPr/>
        <a:lstStyle/>
        <a:p>
          <a:endParaRPr lang="en-US"/>
        </a:p>
      </dgm:t>
    </dgm:pt>
    <dgm:pt modelId="{340F02C3-C089-4919-A32C-9FFCAB8871E6}" type="pres">
      <dgm:prSet presAssocID="{C0F72BA3-0E47-4474-A0AF-D6D3432EE8A0}" presName="Name0" presStyleCnt="0">
        <dgm:presLayoutVars>
          <dgm:dir/>
          <dgm:resizeHandles val="exact"/>
        </dgm:presLayoutVars>
      </dgm:prSet>
      <dgm:spPr/>
    </dgm:pt>
    <dgm:pt modelId="{14DFF53C-5D9D-4D5B-9202-18D3AF962F2B}" type="pres">
      <dgm:prSet presAssocID="{12856C7B-1B8A-44B4-B73E-EEEAD6694E1D}" presName="compNode" presStyleCnt="0"/>
      <dgm:spPr/>
    </dgm:pt>
    <dgm:pt modelId="{8EADE250-57A9-43AC-927A-78D067507651}" type="pres">
      <dgm:prSet presAssocID="{12856C7B-1B8A-44B4-B73E-EEEAD6694E1D}" presName="pictRect" presStyleLbl="node1" presStyleIdx="0" presStyleCnt="3"/>
      <dgm:spPr/>
    </dgm:pt>
    <dgm:pt modelId="{FC9A6414-13A6-4300-9AE3-809774774A12}" type="pres">
      <dgm:prSet presAssocID="{12856C7B-1B8A-44B4-B73E-EEEAD6694E1D}" presName="textRect" presStyleLbl="revTx" presStyleIdx="0" presStyleCnt="3">
        <dgm:presLayoutVars>
          <dgm:bulletEnabled val="1"/>
        </dgm:presLayoutVars>
      </dgm:prSet>
      <dgm:spPr/>
    </dgm:pt>
    <dgm:pt modelId="{EC136FD6-7B1A-422E-B170-28CBE8F38386}" type="pres">
      <dgm:prSet presAssocID="{7526167C-D506-4CBB-B7D5-1215F6020052}" presName="sibTrans" presStyleLbl="sibTrans2D1" presStyleIdx="0" presStyleCnt="0"/>
      <dgm:spPr/>
    </dgm:pt>
    <dgm:pt modelId="{142697C0-C21D-48F8-887E-53D394AA7ECE}" type="pres">
      <dgm:prSet presAssocID="{F021614F-FC85-46D8-BD2E-52DA3225BC68}" presName="compNode" presStyleCnt="0"/>
      <dgm:spPr/>
    </dgm:pt>
    <dgm:pt modelId="{40D996DD-94FF-4015-ABDB-A86DB80E5526}" type="pres">
      <dgm:prSet presAssocID="{F021614F-FC85-46D8-BD2E-52DA3225BC68}" presName="pictRect" presStyleLbl="node1" presStyleIdx="1" presStyleCnt="3"/>
      <dgm:spPr/>
    </dgm:pt>
    <dgm:pt modelId="{263C988C-B44C-4712-B580-CBF89B580D7B}" type="pres">
      <dgm:prSet presAssocID="{F021614F-FC85-46D8-BD2E-52DA3225BC68}" presName="textRect" presStyleLbl="revTx" presStyleIdx="1" presStyleCnt="3">
        <dgm:presLayoutVars>
          <dgm:bulletEnabled val="1"/>
        </dgm:presLayoutVars>
      </dgm:prSet>
      <dgm:spPr/>
    </dgm:pt>
    <dgm:pt modelId="{DE9649F7-EEAA-4077-8268-35095B3BF69C}" type="pres">
      <dgm:prSet presAssocID="{667E8F1C-FEAA-414A-B165-50D177E1B365}" presName="sibTrans" presStyleLbl="sibTrans2D1" presStyleIdx="0" presStyleCnt="0"/>
      <dgm:spPr/>
    </dgm:pt>
    <dgm:pt modelId="{AB232567-ED5D-46D2-A19F-8638D2BE9B04}" type="pres">
      <dgm:prSet presAssocID="{A4A861DA-DCFD-4B83-8401-1CBDD809958E}" presName="compNode" presStyleCnt="0"/>
      <dgm:spPr/>
    </dgm:pt>
    <dgm:pt modelId="{E883C7DB-8896-4628-AB6D-1ABD1C734615}" type="pres">
      <dgm:prSet presAssocID="{A4A861DA-DCFD-4B83-8401-1CBDD809958E}" presName="pictRect" presStyleLbl="node1" presStyleIdx="2" presStyleCnt="3"/>
      <dgm:spPr/>
    </dgm:pt>
    <dgm:pt modelId="{03CBC80F-4B94-4283-BE38-3143EF6A8329}" type="pres">
      <dgm:prSet presAssocID="{A4A861DA-DCFD-4B83-8401-1CBDD809958E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2CD5CD0C-7DC2-4076-B0A9-21BD2747E3F9}" srcId="{C0F72BA3-0E47-4474-A0AF-D6D3432EE8A0}" destId="{F021614F-FC85-46D8-BD2E-52DA3225BC68}" srcOrd="1" destOrd="0" parTransId="{9A3B3271-3799-4217-91FE-C6CE1393AA2B}" sibTransId="{667E8F1C-FEAA-414A-B165-50D177E1B365}"/>
    <dgm:cxn modelId="{16C4AA31-01AB-45D1-A561-6849080AE4BB}" type="presOf" srcId="{F021614F-FC85-46D8-BD2E-52DA3225BC68}" destId="{263C988C-B44C-4712-B580-CBF89B580D7B}" srcOrd="0" destOrd="0" presId="urn:microsoft.com/office/officeart/2005/8/layout/pList1"/>
    <dgm:cxn modelId="{99698C64-9123-4FDB-8E86-FE54442E223F}" type="presOf" srcId="{667E8F1C-FEAA-414A-B165-50D177E1B365}" destId="{DE9649F7-EEAA-4077-8268-35095B3BF69C}" srcOrd="0" destOrd="0" presId="urn:microsoft.com/office/officeart/2005/8/layout/pList1"/>
    <dgm:cxn modelId="{10618271-2DA5-4035-B728-72C652E74B6F}" srcId="{C0F72BA3-0E47-4474-A0AF-D6D3432EE8A0}" destId="{12856C7B-1B8A-44B4-B73E-EEEAD6694E1D}" srcOrd="0" destOrd="0" parTransId="{8844BB2C-185D-4277-8FB0-4977025D4927}" sibTransId="{7526167C-D506-4CBB-B7D5-1215F6020052}"/>
    <dgm:cxn modelId="{AC05088D-E586-4356-8803-5ED173A599FC}" type="presOf" srcId="{A4A861DA-DCFD-4B83-8401-1CBDD809958E}" destId="{03CBC80F-4B94-4283-BE38-3143EF6A8329}" srcOrd="0" destOrd="0" presId="urn:microsoft.com/office/officeart/2005/8/layout/pList1"/>
    <dgm:cxn modelId="{58527FA2-A839-4F97-A6C2-ACF30815A840}" type="presOf" srcId="{12856C7B-1B8A-44B4-B73E-EEEAD6694E1D}" destId="{FC9A6414-13A6-4300-9AE3-809774774A12}" srcOrd="0" destOrd="0" presId="urn:microsoft.com/office/officeart/2005/8/layout/pList1"/>
    <dgm:cxn modelId="{4F33B8A4-45F8-471F-AFD1-632109238DF0}" type="presOf" srcId="{7526167C-D506-4CBB-B7D5-1215F6020052}" destId="{EC136FD6-7B1A-422E-B170-28CBE8F38386}" srcOrd="0" destOrd="0" presId="urn:microsoft.com/office/officeart/2005/8/layout/pList1"/>
    <dgm:cxn modelId="{05404DAD-6DC8-4CFA-ACA1-D155C30A6B9C}" type="presOf" srcId="{C0F72BA3-0E47-4474-A0AF-D6D3432EE8A0}" destId="{340F02C3-C089-4919-A32C-9FFCAB8871E6}" srcOrd="0" destOrd="0" presId="urn:microsoft.com/office/officeart/2005/8/layout/pList1"/>
    <dgm:cxn modelId="{6DA4ABDE-CE15-4B0B-BCD9-FD675EDE4D68}" srcId="{C0F72BA3-0E47-4474-A0AF-D6D3432EE8A0}" destId="{A4A861DA-DCFD-4B83-8401-1CBDD809958E}" srcOrd="2" destOrd="0" parTransId="{E19619F0-03F4-41DE-B3B8-7EF5E3EC73A5}" sibTransId="{83067661-9938-43EB-B073-76EB971E91DB}"/>
    <dgm:cxn modelId="{A92EC3E2-7895-4E28-99A1-BA1F558C4D7F}" type="presParOf" srcId="{340F02C3-C089-4919-A32C-9FFCAB8871E6}" destId="{14DFF53C-5D9D-4D5B-9202-18D3AF962F2B}" srcOrd="0" destOrd="0" presId="urn:microsoft.com/office/officeart/2005/8/layout/pList1"/>
    <dgm:cxn modelId="{1E65846D-53EC-404F-AB7C-BA0FC23CEC4B}" type="presParOf" srcId="{14DFF53C-5D9D-4D5B-9202-18D3AF962F2B}" destId="{8EADE250-57A9-43AC-927A-78D067507651}" srcOrd="0" destOrd="0" presId="urn:microsoft.com/office/officeart/2005/8/layout/pList1"/>
    <dgm:cxn modelId="{B22F7593-7F94-493A-9BCC-EC0DE9D7C804}" type="presParOf" srcId="{14DFF53C-5D9D-4D5B-9202-18D3AF962F2B}" destId="{FC9A6414-13A6-4300-9AE3-809774774A12}" srcOrd="1" destOrd="0" presId="urn:microsoft.com/office/officeart/2005/8/layout/pList1"/>
    <dgm:cxn modelId="{4A11F361-133D-4464-9F0E-B74432F5FB19}" type="presParOf" srcId="{340F02C3-C089-4919-A32C-9FFCAB8871E6}" destId="{EC136FD6-7B1A-422E-B170-28CBE8F38386}" srcOrd="1" destOrd="0" presId="urn:microsoft.com/office/officeart/2005/8/layout/pList1"/>
    <dgm:cxn modelId="{57798264-B765-4A47-B52D-2649252E4661}" type="presParOf" srcId="{340F02C3-C089-4919-A32C-9FFCAB8871E6}" destId="{142697C0-C21D-48F8-887E-53D394AA7ECE}" srcOrd="2" destOrd="0" presId="urn:microsoft.com/office/officeart/2005/8/layout/pList1"/>
    <dgm:cxn modelId="{7E71B89C-7A2B-4C0D-B570-49EFDFDD78B9}" type="presParOf" srcId="{142697C0-C21D-48F8-887E-53D394AA7ECE}" destId="{40D996DD-94FF-4015-ABDB-A86DB80E5526}" srcOrd="0" destOrd="0" presId="urn:microsoft.com/office/officeart/2005/8/layout/pList1"/>
    <dgm:cxn modelId="{BF24C389-F814-49B9-A7F6-4B8F8920F919}" type="presParOf" srcId="{142697C0-C21D-48F8-887E-53D394AA7ECE}" destId="{263C988C-B44C-4712-B580-CBF89B580D7B}" srcOrd="1" destOrd="0" presId="urn:microsoft.com/office/officeart/2005/8/layout/pList1"/>
    <dgm:cxn modelId="{EC5B0008-EE57-4AA9-95B9-51E2A6940498}" type="presParOf" srcId="{340F02C3-C089-4919-A32C-9FFCAB8871E6}" destId="{DE9649F7-EEAA-4077-8268-35095B3BF69C}" srcOrd="3" destOrd="0" presId="urn:microsoft.com/office/officeart/2005/8/layout/pList1"/>
    <dgm:cxn modelId="{3BF22249-8845-4DA9-9208-E6BDF48A613F}" type="presParOf" srcId="{340F02C3-C089-4919-A32C-9FFCAB8871E6}" destId="{AB232567-ED5D-46D2-A19F-8638D2BE9B04}" srcOrd="4" destOrd="0" presId="urn:microsoft.com/office/officeart/2005/8/layout/pList1"/>
    <dgm:cxn modelId="{9C162E8E-A8B4-4A21-96C7-5D039D4A14A7}" type="presParOf" srcId="{AB232567-ED5D-46D2-A19F-8638D2BE9B04}" destId="{E883C7DB-8896-4628-AB6D-1ABD1C734615}" srcOrd="0" destOrd="0" presId="urn:microsoft.com/office/officeart/2005/8/layout/pList1"/>
    <dgm:cxn modelId="{615B09E6-5B6D-4F25-8D65-199478989A15}" type="presParOf" srcId="{AB232567-ED5D-46D2-A19F-8638D2BE9B04}" destId="{03CBC80F-4B94-4283-BE38-3143EF6A832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83C45A-08DA-44F7-A7F0-3B7D99493B72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1B6637-1E5A-4E88-9F17-DEFAAD772B30}">
      <dgm:prSet/>
      <dgm:spPr/>
      <dgm:t>
        <a:bodyPr/>
        <a:lstStyle/>
        <a:p>
          <a:r>
            <a:rPr lang="en-US"/>
            <a:t>Comfort aid list</a:t>
          </a:r>
        </a:p>
      </dgm:t>
    </dgm:pt>
    <dgm:pt modelId="{6068D259-4DF6-4DA4-991F-3AB59A04F03E}" type="parTrans" cxnId="{3ACE961C-66D7-4DD7-9C88-D03B1F3BD296}">
      <dgm:prSet/>
      <dgm:spPr/>
      <dgm:t>
        <a:bodyPr/>
        <a:lstStyle/>
        <a:p>
          <a:endParaRPr lang="en-US"/>
        </a:p>
      </dgm:t>
    </dgm:pt>
    <dgm:pt modelId="{5D26145C-762E-49D8-BAB8-FC278AAD599F}" type="sibTrans" cxnId="{3ACE961C-66D7-4DD7-9C88-D03B1F3BD296}">
      <dgm:prSet/>
      <dgm:spPr/>
      <dgm:t>
        <a:bodyPr/>
        <a:lstStyle/>
        <a:p>
          <a:endParaRPr lang="en-US"/>
        </a:p>
      </dgm:t>
    </dgm:pt>
    <dgm:pt modelId="{1ABA7AC1-56D6-4608-8696-84EEBEEE3DD0}">
      <dgm:prSet/>
      <dgm:spPr/>
      <dgm:t>
        <a:bodyPr/>
        <a:lstStyle/>
        <a:p>
          <a:r>
            <a:rPr lang="en-US" dirty="0"/>
            <a:t>Lower cost testing clinics</a:t>
          </a:r>
        </a:p>
      </dgm:t>
    </dgm:pt>
    <dgm:pt modelId="{97C1D612-46A5-420D-BB05-1A2C1EF66425}" type="parTrans" cxnId="{A22DB6A9-545C-4D2A-B407-D51BB905258C}">
      <dgm:prSet/>
      <dgm:spPr/>
      <dgm:t>
        <a:bodyPr/>
        <a:lstStyle/>
        <a:p>
          <a:endParaRPr lang="en-US"/>
        </a:p>
      </dgm:t>
    </dgm:pt>
    <dgm:pt modelId="{6F8D41F8-D201-4EE3-9B9F-907CAB91779A}" type="sibTrans" cxnId="{A22DB6A9-545C-4D2A-B407-D51BB905258C}">
      <dgm:prSet/>
      <dgm:spPr/>
      <dgm:t>
        <a:bodyPr/>
        <a:lstStyle/>
        <a:p>
          <a:endParaRPr lang="en-US"/>
        </a:p>
      </dgm:t>
    </dgm:pt>
    <dgm:pt modelId="{0FB2BC20-2D6A-4D51-A71F-47C0520EFB58}">
      <dgm:prSet/>
      <dgm:spPr/>
      <dgm:t>
        <a:bodyPr/>
        <a:lstStyle/>
        <a:p>
          <a:r>
            <a:rPr lang="en-US"/>
            <a:t>Assist with paperwork</a:t>
          </a:r>
        </a:p>
      </dgm:t>
    </dgm:pt>
    <dgm:pt modelId="{770FAFD4-C406-4B55-AD7E-9EC20065E117}" type="parTrans" cxnId="{7C411A7A-EE2F-4007-86CD-1AF7352BF156}">
      <dgm:prSet/>
      <dgm:spPr/>
      <dgm:t>
        <a:bodyPr/>
        <a:lstStyle/>
        <a:p>
          <a:endParaRPr lang="en-US"/>
        </a:p>
      </dgm:t>
    </dgm:pt>
    <dgm:pt modelId="{F9A0DD98-433C-4DAF-92F5-65D2146D1F15}" type="sibTrans" cxnId="{7C411A7A-EE2F-4007-86CD-1AF7352BF156}">
      <dgm:prSet/>
      <dgm:spPr/>
      <dgm:t>
        <a:bodyPr/>
        <a:lstStyle/>
        <a:p>
          <a:endParaRPr lang="en-US"/>
        </a:p>
      </dgm:t>
    </dgm:pt>
    <dgm:pt modelId="{9F9CCED2-D0BD-4AF1-87A1-9C9D394BD642}">
      <dgm:prSet/>
      <dgm:spPr/>
      <dgm:t>
        <a:bodyPr/>
        <a:lstStyle/>
        <a:p>
          <a:r>
            <a:rPr lang="en-US" dirty="0"/>
            <a:t>Encourage starting the process early</a:t>
          </a:r>
        </a:p>
      </dgm:t>
    </dgm:pt>
    <dgm:pt modelId="{811D336D-BA51-4FEC-BEA0-65E23641F7D9}" type="parTrans" cxnId="{580C8F0F-FCB2-44C8-9664-50ADB468E47D}">
      <dgm:prSet/>
      <dgm:spPr/>
      <dgm:t>
        <a:bodyPr/>
        <a:lstStyle/>
        <a:p>
          <a:endParaRPr lang="en-US"/>
        </a:p>
      </dgm:t>
    </dgm:pt>
    <dgm:pt modelId="{277E4693-1AF9-4035-A2CB-DD25872C3FDA}" type="sibTrans" cxnId="{580C8F0F-FCB2-44C8-9664-50ADB468E47D}">
      <dgm:prSet/>
      <dgm:spPr/>
      <dgm:t>
        <a:bodyPr/>
        <a:lstStyle/>
        <a:p>
          <a:endParaRPr lang="en-US"/>
        </a:p>
      </dgm:t>
    </dgm:pt>
    <dgm:pt modelId="{500F3AAD-69C9-43D4-A34D-46B68703FF36}">
      <dgm:prSet/>
      <dgm:spPr/>
      <dgm:t>
        <a:bodyPr/>
        <a:lstStyle/>
        <a:p>
          <a:r>
            <a:rPr lang="en-US"/>
            <a:t>Act as an advocate</a:t>
          </a:r>
        </a:p>
      </dgm:t>
    </dgm:pt>
    <dgm:pt modelId="{315AF2AA-2292-45C4-AF8D-C0F0E8642925}" type="parTrans" cxnId="{19A009AB-72A1-4E05-9927-A1ACBBB527EC}">
      <dgm:prSet/>
      <dgm:spPr/>
      <dgm:t>
        <a:bodyPr/>
        <a:lstStyle/>
        <a:p>
          <a:endParaRPr lang="en-US"/>
        </a:p>
      </dgm:t>
    </dgm:pt>
    <dgm:pt modelId="{EC42F8F8-5B9C-4487-B1CF-E93EC1081092}" type="sibTrans" cxnId="{19A009AB-72A1-4E05-9927-A1ACBBB527EC}">
      <dgm:prSet/>
      <dgm:spPr/>
      <dgm:t>
        <a:bodyPr/>
        <a:lstStyle/>
        <a:p>
          <a:endParaRPr lang="en-US"/>
        </a:p>
      </dgm:t>
    </dgm:pt>
    <dgm:pt modelId="{7869682B-6DAA-4752-BCDA-0C1A25C12671}" type="pres">
      <dgm:prSet presAssocID="{6283C45A-08DA-44F7-A7F0-3B7D99493B7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AE7ACC6-EDE3-453B-AFE2-F459B28BB6F6}" type="pres">
      <dgm:prSet presAssocID="{0D1B6637-1E5A-4E88-9F17-DEFAAD772B30}" presName="circle1" presStyleLbl="node1" presStyleIdx="0" presStyleCnt="5"/>
      <dgm:spPr/>
    </dgm:pt>
    <dgm:pt modelId="{974CAB1F-B2AB-48C3-8436-6343478DEE32}" type="pres">
      <dgm:prSet presAssocID="{0D1B6637-1E5A-4E88-9F17-DEFAAD772B30}" presName="space" presStyleCnt="0"/>
      <dgm:spPr/>
    </dgm:pt>
    <dgm:pt modelId="{E53884C4-3AA8-4A6D-9E80-C7664F976197}" type="pres">
      <dgm:prSet presAssocID="{0D1B6637-1E5A-4E88-9F17-DEFAAD772B30}" presName="rect1" presStyleLbl="alignAcc1" presStyleIdx="0" presStyleCnt="5"/>
      <dgm:spPr/>
    </dgm:pt>
    <dgm:pt modelId="{29FCAB1A-A99A-49B8-B8B4-A0F5D0A4B6B9}" type="pres">
      <dgm:prSet presAssocID="{1ABA7AC1-56D6-4608-8696-84EEBEEE3DD0}" presName="vertSpace2" presStyleLbl="node1" presStyleIdx="0" presStyleCnt="5"/>
      <dgm:spPr/>
    </dgm:pt>
    <dgm:pt modelId="{E5175F0F-EAF3-414D-BF31-6B03C2102A3C}" type="pres">
      <dgm:prSet presAssocID="{1ABA7AC1-56D6-4608-8696-84EEBEEE3DD0}" presName="circle2" presStyleLbl="node1" presStyleIdx="1" presStyleCnt="5"/>
      <dgm:spPr/>
    </dgm:pt>
    <dgm:pt modelId="{D21EF30E-D3AE-4A90-98F0-005C222FA1F6}" type="pres">
      <dgm:prSet presAssocID="{1ABA7AC1-56D6-4608-8696-84EEBEEE3DD0}" presName="rect2" presStyleLbl="alignAcc1" presStyleIdx="1" presStyleCnt="5"/>
      <dgm:spPr/>
    </dgm:pt>
    <dgm:pt modelId="{DD4FB643-A336-469F-ADAD-2B59CA122A27}" type="pres">
      <dgm:prSet presAssocID="{0FB2BC20-2D6A-4D51-A71F-47C0520EFB58}" presName="vertSpace3" presStyleLbl="node1" presStyleIdx="1" presStyleCnt="5"/>
      <dgm:spPr/>
    </dgm:pt>
    <dgm:pt modelId="{95589C6E-E26D-4840-A5F2-6EF48596C34A}" type="pres">
      <dgm:prSet presAssocID="{0FB2BC20-2D6A-4D51-A71F-47C0520EFB58}" presName="circle3" presStyleLbl="node1" presStyleIdx="2" presStyleCnt="5"/>
      <dgm:spPr/>
    </dgm:pt>
    <dgm:pt modelId="{540851A9-9361-40E3-BEDE-6443216EFB55}" type="pres">
      <dgm:prSet presAssocID="{0FB2BC20-2D6A-4D51-A71F-47C0520EFB58}" presName="rect3" presStyleLbl="alignAcc1" presStyleIdx="2" presStyleCnt="5"/>
      <dgm:spPr/>
    </dgm:pt>
    <dgm:pt modelId="{5B42C40C-FBB9-413C-B4DE-FDC2E4A5CB52}" type="pres">
      <dgm:prSet presAssocID="{9F9CCED2-D0BD-4AF1-87A1-9C9D394BD642}" presName="vertSpace4" presStyleLbl="node1" presStyleIdx="2" presStyleCnt="5"/>
      <dgm:spPr/>
    </dgm:pt>
    <dgm:pt modelId="{6FFB0667-9730-44C2-9B05-87C990A419B4}" type="pres">
      <dgm:prSet presAssocID="{9F9CCED2-D0BD-4AF1-87A1-9C9D394BD642}" presName="circle4" presStyleLbl="node1" presStyleIdx="3" presStyleCnt="5"/>
      <dgm:spPr/>
    </dgm:pt>
    <dgm:pt modelId="{F841E63F-1DB5-414E-B4B2-ABFFCF91F56D}" type="pres">
      <dgm:prSet presAssocID="{9F9CCED2-D0BD-4AF1-87A1-9C9D394BD642}" presName="rect4" presStyleLbl="alignAcc1" presStyleIdx="3" presStyleCnt="5"/>
      <dgm:spPr/>
    </dgm:pt>
    <dgm:pt modelId="{D055FB59-1E76-44BE-B1FC-DD52CE0031B9}" type="pres">
      <dgm:prSet presAssocID="{500F3AAD-69C9-43D4-A34D-46B68703FF36}" presName="vertSpace5" presStyleLbl="node1" presStyleIdx="3" presStyleCnt="5"/>
      <dgm:spPr/>
    </dgm:pt>
    <dgm:pt modelId="{330B5A6B-4AF2-4BF2-A4B3-02D585626C70}" type="pres">
      <dgm:prSet presAssocID="{500F3AAD-69C9-43D4-A34D-46B68703FF36}" presName="circle5" presStyleLbl="node1" presStyleIdx="4" presStyleCnt="5"/>
      <dgm:spPr/>
    </dgm:pt>
    <dgm:pt modelId="{2A62024C-F14F-42B6-89F7-90CEA6580B90}" type="pres">
      <dgm:prSet presAssocID="{500F3AAD-69C9-43D4-A34D-46B68703FF36}" presName="rect5" presStyleLbl="alignAcc1" presStyleIdx="4" presStyleCnt="5"/>
      <dgm:spPr/>
    </dgm:pt>
    <dgm:pt modelId="{C9976C70-2FD7-4DA2-8FC5-C9BB90161844}" type="pres">
      <dgm:prSet presAssocID="{0D1B6637-1E5A-4E88-9F17-DEFAAD772B30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07565640-2E10-4F94-AF51-A2625E8D5D12}" type="pres">
      <dgm:prSet presAssocID="{1ABA7AC1-56D6-4608-8696-84EEBEEE3DD0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6A2CBE23-109E-455E-A24D-D1F1E7FA986D}" type="pres">
      <dgm:prSet presAssocID="{0FB2BC20-2D6A-4D51-A71F-47C0520EFB58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AD956B48-A72C-40E4-A28F-68634E87D689}" type="pres">
      <dgm:prSet presAssocID="{9F9CCED2-D0BD-4AF1-87A1-9C9D394BD642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96C8E515-3888-46C3-843D-08F5DFAAB154}" type="pres">
      <dgm:prSet presAssocID="{500F3AAD-69C9-43D4-A34D-46B68703FF36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65E8E80A-62F2-4955-A21C-68E4C1EB2AF9}" type="presOf" srcId="{9F9CCED2-D0BD-4AF1-87A1-9C9D394BD642}" destId="{AD956B48-A72C-40E4-A28F-68634E87D689}" srcOrd="1" destOrd="0" presId="urn:microsoft.com/office/officeart/2005/8/layout/target3"/>
    <dgm:cxn modelId="{580C8F0F-FCB2-44C8-9664-50ADB468E47D}" srcId="{6283C45A-08DA-44F7-A7F0-3B7D99493B72}" destId="{9F9CCED2-D0BD-4AF1-87A1-9C9D394BD642}" srcOrd="3" destOrd="0" parTransId="{811D336D-BA51-4FEC-BEA0-65E23641F7D9}" sibTransId="{277E4693-1AF9-4035-A2CB-DD25872C3FDA}"/>
    <dgm:cxn modelId="{3ACE961C-66D7-4DD7-9C88-D03B1F3BD296}" srcId="{6283C45A-08DA-44F7-A7F0-3B7D99493B72}" destId="{0D1B6637-1E5A-4E88-9F17-DEFAAD772B30}" srcOrd="0" destOrd="0" parTransId="{6068D259-4DF6-4DA4-991F-3AB59A04F03E}" sibTransId="{5D26145C-762E-49D8-BAB8-FC278AAD599F}"/>
    <dgm:cxn modelId="{F6614225-937F-41AD-8A62-9C87CF2F66A1}" type="presOf" srcId="{0D1B6637-1E5A-4E88-9F17-DEFAAD772B30}" destId="{E53884C4-3AA8-4A6D-9E80-C7664F976197}" srcOrd="0" destOrd="0" presId="urn:microsoft.com/office/officeart/2005/8/layout/target3"/>
    <dgm:cxn modelId="{B26BDC2F-74C3-4CFC-B413-BD13661B360B}" type="presOf" srcId="{0FB2BC20-2D6A-4D51-A71F-47C0520EFB58}" destId="{540851A9-9361-40E3-BEDE-6443216EFB55}" srcOrd="0" destOrd="0" presId="urn:microsoft.com/office/officeart/2005/8/layout/target3"/>
    <dgm:cxn modelId="{F2C5A23B-A83F-4B57-B234-4964D9ED9800}" type="presOf" srcId="{6283C45A-08DA-44F7-A7F0-3B7D99493B72}" destId="{7869682B-6DAA-4752-BCDA-0C1A25C12671}" srcOrd="0" destOrd="0" presId="urn:microsoft.com/office/officeart/2005/8/layout/target3"/>
    <dgm:cxn modelId="{4EB8693C-3C9C-47C2-AFF0-3BEBE8E46F23}" type="presOf" srcId="{500F3AAD-69C9-43D4-A34D-46B68703FF36}" destId="{96C8E515-3888-46C3-843D-08F5DFAAB154}" srcOrd="1" destOrd="0" presId="urn:microsoft.com/office/officeart/2005/8/layout/target3"/>
    <dgm:cxn modelId="{D38A135D-58BD-4B3D-BAE6-45B99418C72C}" type="presOf" srcId="{0FB2BC20-2D6A-4D51-A71F-47C0520EFB58}" destId="{6A2CBE23-109E-455E-A24D-D1F1E7FA986D}" srcOrd="1" destOrd="0" presId="urn:microsoft.com/office/officeart/2005/8/layout/target3"/>
    <dgm:cxn modelId="{D1DB4470-00A0-46BC-AEB1-809C0814F131}" type="presOf" srcId="{9F9CCED2-D0BD-4AF1-87A1-9C9D394BD642}" destId="{F841E63F-1DB5-414E-B4B2-ABFFCF91F56D}" srcOrd="0" destOrd="0" presId="urn:microsoft.com/office/officeart/2005/8/layout/target3"/>
    <dgm:cxn modelId="{7C411A7A-EE2F-4007-86CD-1AF7352BF156}" srcId="{6283C45A-08DA-44F7-A7F0-3B7D99493B72}" destId="{0FB2BC20-2D6A-4D51-A71F-47C0520EFB58}" srcOrd="2" destOrd="0" parTransId="{770FAFD4-C406-4B55-AD7E-9EC20065E117}" sibTransId="{F9A0DD98-433C-4DAF-92F5-65D2146D1F15}"/>
    <dgm:cxn modelId="{A22DB6A9-545C-4D2A-B407-D51BB905258C}" srcId="{6283C45A-08DA-44F7-A7F0-3B7D99493B72}" destId="{1ABA7AC1-56D6-4608-8696-84EEBEEE3DD0}" srcOrd="1" destOrd="0" parTransId="{97C1D612-46A5-420D-BB05-1A2C1EF66425}" sibTransId="{6F8D41F8-D201-4EE3-9B9F-907CAB91779A}"/>
    <dgm:cxn modelId="{19A009AB-72A1-4E05-9927-A1ACBBB527EC}" srcId="{6283C45A-08DA-44F7-A7F0-3B7D99493B72}" destId="{500F3AAD-69C9-43D4-A34D-46B68703FF36}" srcOrd="4" destOrd="0" parTransId="{315AF2AA-2292-45C4-AF8D-C0F0E8642925}" sibTransId="{EC42F8F8-5B9C-4487-B1CF-E93EC1081092}"/>
    <dgm:cxn modelId="{10E356B4-5027-41F4-A7F3-29942A9B98A2}" type="presOf" srcId="{1ABA7AC1-56D6-4608-8696-84EEBEEE3DD0}" destId="{07565640-2E10-4F94-AF51-A2625E8D5D12}" srcOrd="1" destOrd="0" presId="urn:microsoft.com/office/officeart/2005/8/layout/target3"/>
    <dgm:cxn modelId="{4450CAB8-E0FF-476D-AAB3-2B47E1153EDD}" type="presOf" srcId="{500F3AAD-69C9-43D4-A34D-46B68703FF36}" destId="{2A62024C-F14F-42B6-89F7-90CEA6580B90}" srcOrd="0" destOrd="0" presId="urn:microsoft.com/office/officeart/2005/8/layout/target3"/>
    <dgm:cxn modelId="{BD6FC7C0-E4A9-4A03-ACAF-97F0E445767C}" type="presOf" srcId="{0D1B6637-1E5A-4E88-9F17-DEFAAD772B30}" destId="{C9976C70-2FD7-4DA2-8FC5-C9BB90161844}" srcOrd="1" destOrd="0" presId="urn:microsoft.com/office/officeart/2005/8/layout/target3"/>
    <dgm:cxn modelId="{372F6DFD-5327-40DA-83B9-899AC9EA895D}" type="presOf" srcId="{1ABA7AC1-56D6-4608-8696-84EEBEEE3DD0}" destId="{D21EF30E-D3AE-4A90-98F0-005C222FA1F6}" srcOrd="0" destOrd="0" presId="urn:microsoft.com/office/officeart/2005/8/layout/target3"/>
    <dgm:cxn modelId="{23681AB8-7042-4CDC-97D4-AF501C419C88}" type="presParOf" srcId="{7869682B-6DAA-4752-BCDA-0C1A25C12671}" destId="{6AE7ACC6-EDE3-453B-AFE2-F459B28BB6F6}" srcOrd="0" destOrd="0" presId="urn:microsoft.com/office/officeart/2005/8/layout/target3"/>
    <dgm:cxn modelId="{7B65BAFD-47D9-4C0A-B801-D3FFF5098846}" type="presParOf" srcId="{7869682B-6DAA-4752-BCDA-0C1A25C12671}" destId="{974CAB1F-B2AB-48C3-8436-6343478DEE32}" srcOrd="1" destOrd="0" presId="urn:microsoft.com/office/officeart/2005/8/layout/target3"/>
    <dgm:cxn modelId="{CF1728FE-CF28-4046-ADD0-D5AC0E93DD7C}" type="presParOf" srcId="{7869682B-6DAA-4752-BCDA-0C1A25C12671}" destId="{E53884C4-3AA8-4A6D-9E80-C7664F976197}" srcOrd="2" destOrd="0" presId="urn:microsoft.com/office/officeart/2005/8/layout/target3"/>
    <dgm:cxn modelId="{29939B5E-8D6A-4F30-A825-5F5DB8BB17AC}" type="presParOf" srcId="{7869682B-6DAA-4752-BCDA-0C1A25C12671}" destId="{29FCAB1A-A99A-49B8-B8B4-A0F5D0A4B6B9}" srcOrd="3" destOrd="0" presId="urn:microsoft.com/office/officeart/2005/8/layout/target3"/>
    <dgm:cxn modelId="{80ED510F-8DCD-4330-B577-FFB35040C6BD}" type="presParOf" srcId="{7869682B-6DAA-4752-BCDA-0C1A25C12671}" destId="{E5175F0F-EAF3-414D-BF31-6B03C2102A3C}" srcOrd="4" destOrd="0" presId="urn:microsoft.com/office/officeart/2005/8/layout/target3"/>
    <dgm:cxn modelId="{45F1852E-0A57-4DA2-8AD8-225326F55B85}" type="presParOf" srcId="{7869682B-6DAA-4752-BCDA-0C1A25C12671}" destId="{D21EF30E-D3AE-4A90-98F0-005C222FA1F6}" srcOrd="5" destOrd="0" presId="urn:microsoft.com/office/officeart/2005/8/layout/target3"/>
    <dgm:cxn modelId="{608835AF-3BF3-4D5A-A2A4-E8265E010212}" type="presParOf" srcId="{7869682B-6DAA-4752-BCDA-0C1A25C12671}" destId="{DD4FB643-A336-469F-ADAD-2B59CA122A27}" srcOrd="6" destOrd="0" presId="urn:microsoft.com/office/officeart/2005/8/layout/target3"/>
    <dgm:cxn modelId="{C9208F15-C56C-44AF-950D-474901CFBCD8}" type="presParOf" srcId="{7869682B-6DAA-4752-BCDA-0C1A25C12671}" destId="{95589C6E-E26D-4840-A5F2-6EF48596C34A}" srcOrd="7" destOrd="0" presId="urn:microsoft.com/office/officeart/2005/8/layout/target3"/>
    <dgm:cxn modelId="{9C2BC7DB-98D6-42CA-87D3-504DCB459FE7}" type="presParOf" srcId="{7869682B-6DAA-4752-BCDA-0C1A25C12671}" destId="{540851A9-9361-40E3-BEDE-6443216EFB55}" srcOrd="8" destOrd="0" presId="urn:microsoft.com/office/officeart/2005/8/layout/target3"/>
    <dgm:cxn modelId="{DC2C7237-ED3E-4CED-AD2C-D4C39606CD82}" type="presParOf" srcId="{7869682B-6DAA-4752-BCDA-0C1A25C12671}" destId="{5B42C40C-FBB9-413C-B4DE-FDC2E4A5CB52}" srcOrd="9" destOrd="0" presId="urn:microsoft.com/office/officeart/2005/8/layout/target3"/>
    <dgm:cxn modelId="{A315569C-3FC3-4AA8-BC02-B359CD2DBFD5}" type="presParOf" srcId="{7869682B-6DAA-4752-BCDA-0C1A25C12671}" destId="{6FFB0667-9730-44C2-9B05-87C990A419B4}" srcOrd="10" destOrd="0" presId="urn:microsoft.com/office/officeart/2005/8/layout/target3"/>
    <dgm:cxn modelId="{917002D0-F7F9-414A-9FF3-AC1ADD4B8845}" type="presParOf" srcId="{7869682B-6DAA-4752-BCDA-0C1A25C12671}" destId="{F841E63F-1DB5-414E-B4B2-ABFFCF91F56D}" srcOrd="11" destOrd="0" presId="urn:microsoft.com/office/officeart/2005/8/layout/target3"/>
    <dgm:cxn modelId="{3CFF136F-62A8-44D6-AE6F-9FAB3757980B}" type="presParOf" srcId="{7869682B-6DAA-4752-BCDA-0C1A25C12671}" destId="{D055FB59-1E76-44BE-B1FC-DD52CE0031B9}" srcOrd="12" destOrd="0" presId="urn:microsoft.com/office/officeart/2005/8/layout/target3"/>
    <dgm:cxn modelId="{53EFAA4D-349E-403C-B2F1-786571B26FC1}" type="presParOf" srcId="{7869682B-6DAA-4752-BCDA-0C1A25C12671}" destId="{330B5A6B-4AF2-4BF2-A4B3-02D585626C70}" srcOrd="13" destOrd="0" presId="urn:microsoft.com/office/officeart/2005/8/layout/target3"/>
    <dgm:cxn modelId="{1A0487AB-00B6-441F-A43F-227EFBC2010C}" type="presParOf" srcId="{7869682B-6DAA-4752-BCDA-0C1A25C12671}" destId="{2A62024C-F14F-42B6-89F7-90CEA6580B90}" srcOrd="14" destOrd="0" presId="urn:microsoft.com/office/officeart/2005/8/layout/target3"/>
    <dgm:cxn modelId="{07ED570C-C4FC-4AB6-BF27-7CFACFA93D4A}" type="presParOf" srcId="{7869682B-6DAA-4752-BCDA-0C1A25C12671}" destId="{C9976C70-2FD7-4DA2-8FC5-C9BB90161844}" srcOrd="15" destOrd="0" presId="urn:microsoft.com/office/officeart/2005/8/layout/target3"/>
    <dgm:cxn modelId="{D7DF1426-A2FB-4888-BACE-56429F919741}" type="presParOf" srcId="{7869682B-6DAA-4752-BCDA-0C1A25C12671}" destId="{07565640-2E10-4F94-AF51-A2625E8D5D12}" srcOrd="16" destOrd="0" presId="urn:microsoft.com/office/officeart/2005/8/layout/target3"/>
    <dgm:cxn modelId="{A0266A6B-360F-4C17-BB1A-0A908F335AE7}" type="presParOf" srcId="{7869682B-6DAA-4752-BCDA-0C1A25C12671}" destId="{6A2CBE23-109E-455E-A24D-D1F1E7FA986D}" srcOrd="17" destOrd="0" presId="urn:microsoft.com/office/officeart/2005/8/layout/target3"/>
    <dgm:cxn modelId="{5EDBCD56-E735-4EF8-874B-FE641C847C4D}" type="presParOf" srcId="{7869682B-6DAA-4752-BCDA-0C1A25C12671}" destId="{AD956B48-A72C-40E4-A28F-68634E87D689}" srcOrd="18" destOrd="0" presId="urn:microsoft.com/office/officeart/2005/8/layout/target3"/>
    <dgm:cxn modelId="{DA844B4C-7FE6-46B1-8578-5B69066D7B7F}" type="presParOf" srcId="{7869682B-6DAA-4752-BCDA-0C1A25C12671}" destId="{96C8E515-3888-46C3-843D-08F5DFAAB15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448E69-6ABA-4DDC-B9A5-4A0A63D487C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D934AC-84F6-4B15-A04C-B37167AEB794}">
      <dgm:prSet/>
      <dgm:spPr/>
      <dgm:t>
        <a:bodyPr/>
        <a:lstStyle/>
        <a:p>
          <a:r>
            <a:rPr lang="en-US" dirty="0"/>
            <a:t>The accommodation cannot be so extreme that test validity is compromised</a:t>
          </a:r>
        </a:p>
      </dgm:t>
    </dgm:pt>
    <dgm:pt modelId="{B952D307-61C4-4932-8DAE-38058DF3AA95}" type="parTrans" cxnId="{5BFB58A0-CD35-4CF6-B1B7-2C53ADBAB8B4}">
      <dgm:prSet/>
      <dgm:spPr/>
      <dgm:t>
        <a:bodyPr/>
        <a:lstStyle/>
        <a:p>
          <a:endParaRPr lang="en-US"/>
        </a:p>
      </dgm:t>
    </dgm:pt>
    <dgm:pt modelId="{01D9D1C6-A91D-44D2-9F11-1F63CCCAD336}" type="sibTrans" cxnId="{5BFB58A0-CD35-4CF6-B1B7-2C53ADBAB8B4}">
      <dgm:prSet/>
      <dgm:spPr/>
      <dgm:t>
        <a:bodyPr/>
        <a:lstStyle/>
        <a:p>
          <a:endParaRPr lang="en-US"/>
        </a:p>
      </dgm:t>
    </dgm:pt>
    <dgm:pt modelId="{5513A747-FC83-49D7-817D-B24F5E581CC0}">
      <dgm:prSet/>
      <dgm:spPr/>
      <dgm:t>
        <a:bodyPr/>
        <a:lstStyle/>
        <a:p>
          <a:r>
            <a:rPr lang="en-US" dirty="0"/>
            <a:t>6X standard time</a:t>
          </a:r>
        </a:p>
      </dgm:t>
    </dgm:pt>
    <dgm:pt modelId="{B64C08CE-8B47-4EB3-AE4E-A43B02C0D56D}" type="parTrans" cxnId="{89580895-FD64-4FE0-883D-29C69C50B03A}">
      <dgm:prSet/>
      <dgm:spPr/>
      <dgm:t>
        <a:bodyPr/>
        <a:lstStyle/>
        <a:p>
          <a:endParaRPr lang="en-US"/>
        </a:p>
      </dgm:t>
    </dgm:pt>
    <dgm:pt modelId="{DB0EFC66-207C-4062-9C7E-BFFB5EA82983}" type="sibTrans" cxnId="{89580895-FD64-4FE0-883D-29C69C50B03A}">
      <dgm:prSet/>
      <dgm:spPr/>
      <dgm:t>
        <a:bodyPr/>
        <a:lstStyle/>
        <a:p>
          <a:endParaRPr lang="en-US"/>
        </a:p>
      </dgm:t>
    </dgm:pt>
    <dgm:pt modelId="{96536DB6-23D4-4956-9C34-536C00DD734F}">
      <dgm:prSet/>
      <dgm:spPr/>
      <dgm:t>
        <a:bodyPr/>
        <a:lstStyle/>
        <a:p>
          <a:r>
            <a:rPr lang="en-US"/>
            <a:t>The accommodation cannot fundamentally alter the test’s purpose </a:t>
          </a:r>
        </a:p>
      </dgm:t>
    </dgm:pt>
    <dgm:pt modelId="{03F61EE3-1BC9-409C-B1C1-C6E6B5541053}" type="parTrans" cxnId="{2B556432-3B2F-4C43-82CD-08738CAE287F}">
      <dgm:prSet/>
      <dgm:spPr/>
      <dgm:t>
        <a:bodyPr/>
        <a:lstStyle/>
        <a:p>
          <a:endParaRPr lang="en-US"/>
        </a:p>
      </dgm:t>
    </dgm:pt>
    <dgm:pt modelId="{3C0BB5C2-8378-4BC8-9C6D-8BC0088931F7}" type="sibTrans" cxnId="{2B556432-3B2F-4C43-82CD-08738CAE287F}">
      <dgm:prSet/>
      <dgm:spPr/>
      <dgm:t>
        <a:bodyPr/>
        <a:lstStyle/>
        <a:p>
          <a:endParaRPr lang="en-US"/>
        </a:p>
      </dgm:t>
    </dgm:pt>
    <dgm:pt modelId="{A2302EBD-A4E1-4B63-9F2F-248E09B95639}">
      <dgm:prSet/>
      <dgm:spPr/>
      <dgm:t>
        <a:bodyPr/>
        <a:lstStyle/>
        <a:p>
          <a:r>
            <a:rPr lang="en-US" dirty="0"/>
            <a:t>Waiving a portion of the test</a:t>
          </a:r>
        </a:p>
      </dgm:t>
    </dgm:pt>
    <dgm:pt modelId="{DDB0B632-BD76-4734-8A99-2A3BEC9E98AF}" type="parTrans" cxnId="{A55F127B-AA88-4E1F-A91C-7FB89A9EF182}">
      <dgm:prSet/>
      <dgm:spPr/>
      <dgm:t>
        <a:bodyPr/>
        <a:lstStyle/>
        <a:p>
          <a:endParaRPr lang="en-US"/>
        </a:p>
      </dgm:t>
    </dgm:pt>
    <dgm:pt modelId="{52A34789-561F-46ED-B9F7-91866C7ABDDE}" type="sibTrans" cxnId="{A55F127B-AA88-4E1F-A91C-7FB89A9EF182}">
      <dgm:prSet/>
      <dgm:spPr/>
      <dgm:t>
        <a:bodyPr/>
        <a:lstStyle/>
        <a:p>
          <a:endParaRPr lang="en-US"/>
        </a:p>
      </dgm:t>
    </dgm:pt>
    <dgm:pt modelId="{4C2B2DEC-9CB7-4D54-8080-82698E8F352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accommodation cannot jeopardize test security or the safety of staff/others</a:t>
          </a:r>
        </a:p>
      </dgm:t>
    </dgm:pt>
    <dgm:pt modelId="{A6610510-B513-4A9C-845C-4712705794F6}" type="parTrans" cxnId="{3939A98C-AB47-4078-8C20-DFDA91DC44AA}">
      <dgm:prSet/>
      <dgm:spPr/>
      <dgm:t>
        <a:bodyPr/>
        <a:lstStyle/>
        <a:p>
          <a:endParaRPr lang="en-US"/>
        </a:p>
      </dgm:t>
    </dgm:pt>
    <dgm:pt modelId="{DF630B01-8F34-46D8-BDD0-CAADD365E48A}" type="sibTrans" cxnId="{3939A98C-AB47-4078-8C20-DFDA91DC44AA}">
      <dgm:prSet/>
      <dgm:spPr/>
      <dgm:t>
        <a:bodyPr/>
        <a:lstStyle/>
        <a:p>
          <a:endParaRPr lang="en-US"/>
        </a:p>
      </dgm:t>
    </dgm:pt>
    <dgm:pt modelId="{80AFD27B-4C6F-406A-81B2-1A173E3629E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Testing at home</a:t>
          </a:r>
        </a:p>
      </dgm:t>
    </dgm:pt>
    <dgm:pt modelId="{E168B688-B8BB-4AC5-A317-FC62E10635C7}" type="parTrans" cxnId="{18918128-9589-4A27-9A38-68CEFDF0EC43}">
      <dgm:prSet/>
      <dgm:spPr/>
      <dgm:t>
        <a:bodyPr/>
        <a:lstStyle/>
        <a:p>
          <a:endParaRPr lang="en-US"/>
        </a:p>
      </dgm:t>
    </dgm:pt>
    <dgm:pt modelId="{4FF4341F-A793-4585-8DC5-F5FCEA1FBBAF}" type="sibTrans" cxnId="{18918128-9589-4A27-9A38-68CEFDF0EC43}">
      <dgm:prSet/>
      <dgm:spPr/>
      <dgm:t>
        <a:bodyPr/>
        <a:lstStyle/>
        <a:p>
          <a:endParaRPr lang="en-US"/>
        </a:p>
      </dgm:t>
    </dgm:pt>
    <dgm:pt modelId="{B6DD04AF-0244-4BDF-BEA4-3EA4BAB0D99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Administer medical care</a:t>
          </a:r>
        </a:p>
      </dgm:t>
    </dgm:pt>
    <dgm:pt modelId="{E8A432E3-4300-4E3E-B773-0A2E7C16C3C7}" type="parTrans" cxnId="{E5E91A24-0335-4A48-901D-ECD5E1E8C5D2}">
      <dgm:prSet/>
      <dgm:spPr/>
      <dgm:t>
        <a:bodyPr/>
        <a:lstStyle/>
        <a:p>
          <a:endParaRPr lang="en-US"/>
        </a:p>
      </dgm:t>
    </dgm:pt>
    <dgm:pt modelId="{9CD6F6B0-A876-46B8-87EF-3E4DABB8A674}" type="sibTrans" cxnId="{E5E91A24-0335-4A48-901D-ECD5E1E8C5D2}">
      <dgm:prSet/>
      <dgm:spPr/>
      <dgm:t>
        <a:bodyPr/>
        <a:lstStyle/>
        <a:p>
          <a:endParaRPr lang="en-US"/>
        </a:p>
      </dgm:t>
    </dgm:pt>
    <dgm:pt modelId="{5EC0DAE9-5EDB-436E-8FBB-D05543CD189A}" type="pres">
      <dgm:prSet presAssocID="{10448E69-6ABA-4DDC-B9A5-4A0A63D487CB}" presName="Name0" presStyleCnt="0">
        <dgm:presLayoutVars>
          <dgm:dir/>
          <dgm:animLvl val="lvl"/>
          <dgm:resizeHandles val="exact"/>
        </dgm:presLayoutVars>
      </dgm:prSet>
      <dgm:spPr/>
    </dgm:pt>
    <dgm:pt modelId="{57B44879-3B2C-482A-B944-31C0CCBCBCD8}" type="pres">
      <dgm:prSet presAssocID="{EDD934AC-84F6-4B15-A04C-B37167AEB794}" presName="linNode" presStyleCnt="0"/>
      <dgm:spPr/>
    </dgm:pt>
    <dgm:pt modelId="{CB3BE923-B78C-4A26-86FE-757B95374006}" type="pres">
      <dgm:prSet presAssocID="{EDD934AC-84F6-4B15-A04C-B37167AEB79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381779D-A69D-4D28-9694-19033B5B2CB6}" type="pres">
      <dgm:prSet presAssocID="{EDD934AC-84F6-4B15-A04C-B37167AEB794}" presName="descendantText" presStyleLbl="alignAccFollowNode1" presStyleIdx="0" presStyleCnt="3">
        <dgm:presLayoutVars>
          <dgm:bulletEnabled val="1"/>
        </dgm:presLayoutVars>
      </dgm:prSet>
      <dgm:spPr/>
    </dgm:pt>
    <dgm:pt modelId="{E3956803-0EDF-49BE-808B-F359826FA61E}" type="pres">
      <dgm:prSet presAssocID="{01D9D1C6-A91D-44D2-9F11-1F63CCCAD336}" presName="sp" presStyleCnt="0"/>
      <dgm:spPr/>
    </dgm:pt>
    <dgm:pt modelId="{3E79E365-91FD-4696-9995-07B5B8FC5AB7}" type="pres">
      <dgm:prSet presAssocID="{96536DB6-23D4-4956-9C34-536C00DD734F}" presName="linNode" presStyleCnt="0"/>
      <dgm:spPr/>
    </dgm:pt>
    <dgm:pt modelId="{FC6A803C-F93A-4A76-8C9A-C6B0901168E7}" type="pres">
      <dgm:prSet presAssocID="{96536DB6-23D4-4956-9C34-536C00DD734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5FC705C-BEA1-4682-919D-15D229A1883F}" type="pres">
      <dgm:prSet presAssocID="{96536DB6-23D4-4956-9C34-536C00DD734F}" presName="descendantText" presStyleLbl="alignAccFollowNode1" presStyleIdx="1" presStyleCnt="3">
        <dgm:presLayoutVars>
          <dgm:bulletEnabled val="1"/>
        </dgm:presLayoutVars>
      </dgm:prSet>
      <dgm:spPr/>
    </dgm:pt>
    <dgm:pt modelId="{38082CDC-D51E-43B4-B662-768070E58E89}" type="pres">
      <dgm:prSet presAssocID="{3C0BB5C2-8378-4BC8-9C6D-8BC0088931F7}" presName="sp" presStyleCnt="0"/>
      <dgm:spPr/>
    </dgm:pt>
    <dgm:pt modelId="{57F677C0-B769-4894-A0C3-01E7FA8C6842}" type="pres">
      <dgm:prSet presAssocID="{4C2B2DEC-9CB7-4D54-8080-82698E8F3526}" presName="linNode" presStyleCnt="0"/>
      <dgm:spPr/>
    </dgm:pt>
    <dgm:pt modelId="{DE5E5975-D402-4DC9-864C-83AEDFB3BB5B}" type="pres">
      <dgm:prSet presAssocID="{4C2B2DEC-9CB7-4D54-8080-82698E8F352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2C68F92-CC79-4CB8-8EA7-654353951B2C}" type="pres">
      <dgm:prSet presAssocID="{4C2B2DEC-9CB7-4D54-8080-82698E8F352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5E91A24-0335-4A48-901D-ECD5E1E8C5D2}" srcId="{4C2B2DEC-9CB7-4D54-8080-82698E8F3526}" destId="{B6DD04AF-0244-4BDF-BEA4-3EA4BAB0D995}" srcOrd="1" destOrd="0" parTransId="{E8A432E3-4300-4E3E-B773-0A2E7C16C3C7}" sibTransId="{9CD6F6B0-A876-46B8-87EF-3E4DABB8A674}"/>
    <dgm:cxn modelId="{18918128-9589-4A27-9A38-68CEFDF0EC43}" srcId="{4C2B2DEC-9CB7-4D54-8080-82698E8F3526}" destId="{80AFD27B-4C6F-406A-81B2-1A173E3629E4}" srcOrd="0" destOrd="0" parTransId="{E168B688-B8BB-4AC5-A317-FC62E10635C7}" sibTransId="{4FF4341F-A793-4585-8DC5-F5FCEA1FBBAF}"/>
    <dgm:cxn modelId="{2B556432-3B2F-4C43-82CD-08738CAE287F}" srcId="{10448E69-6ABA-4DDC-B9A5-4A0A63D487CB}" destId="{96536DB6-23D4-4956-9C34-536C00DD734F}" srcOrd="1" destOrd="0" parTransId="{03F61EE3-1BC9-409C-B1C1-C6E6B5541053}" sibTransId="{3C0BB5C2-8378-4BC8-9C6D-8BC0088931F7}"/>
    <dgm:cxn modelId="{EAA9263E-AA8B-4367-8A3B-5967EF32554F}" type="presOf" srcId="{4C2B2DEC-9CB7-4D54-8080-82698E8F3526}" destId="{DE5E5975-D402-4DC9-864C-83AEDFB3BB5B}" srcOrd="0" destOrd="0" presId="urn:microsoft.com/office/officeart/2005/8/layout/vList5"/>
    <dgm:cxn modelId="{89668C57-7660-42EC-AC88-B157AF4909C6}" type="presOf" srcId="{96536DB6-23D4-4956-9C34-536C00DD734F}" destId="{FC6A803C-F93A-4A76-8C9A-C6B0901168E7}" srcOrd="0" destOrd="0" presId="urn:microsoft.com/office/officeart/2005/8/layout/vList5"/>
    <dgm:cxn modelId="{A55F127B-AA88-4E1F-A91C-7FB89A9EF182}" srcId="{96536DB6-23D4-4956-9C34-536C00DD734F}" destId="{A2302EBD-A4E1-4B63-9F2F-248E09B95639}" srcOrd="0" destOrd="0" parTransId="{DDB0B632-BD76-4734-8A99-2A3BEC9E98AF}" sibTransId="{52A34789-561F-46ED-B9F7-91866C7ABDDE}"/>
    <dgm:cxn modelId="{3939A98C-AB47-4078-8C20-DFDA91DC44AA}" srcId="{10448E69-6ABA-4DDC-B9A5-4A0A63D487CB}" destId="{4C2B2DEC-9CB7-4D54-8080-82698E8F3526}" srcOrd="2" destOrd="0" parTransId="{A6610510-B513-4A9C-845C-4712705794F6}" sibTransId="{DF630B01-8F34-46D8-BDD0-CAADD365E48A}"/>
    <dgm:cxn modelId="{89580895-FD64-4FE0-883D-29C69C50B03A}" srcId="{EDD934AC-84F6-4B15-A04C-B37167AEB794}" destId="{5513A747-FC83-49D7-817D-B24F5E581CC0}" srcOrd="0" destOrd="0" parTransId="{B64C08CE-8B47-4EB3-AE4E-A43B02C0D56D}" sibTransId="{DB0EFC66-207C-4062-9C7E-BFFB5EA82983}"/>
    <dgm:cxn modelId="{98613A98-4784-4F47-8C0E-9B51E951224B}" type="presOf" srcId="{5513A747-FC83-49D7-817D-B24F5E581CC0}" destId="{C381779D-A69D-4D28-9694-19033B5B2CB6}" srcOrd="0" destOrd="0" presId="urn:microsoft.com/office/officeart/2005/8/layout/vList5"/>
    <dgm:cxn modelId="{5BFB58A0-CD35-4CF6-B1B7-2C53ADBAB8B4}" srcId="{10448E69-6ABA-4DDC-B9A5-4A0A63D487CB}" destId="{EDD934AC-84F6-4B15-A04C-B37167AEB794}" srcOrd="0" destOrd="0" parTransId="{B952D307-61C4-4932-8DAE-38058DF3AA95}" sibTransId="{01D9D1C6-A91D-44D2-9F11-1F63CCCAD336}"/>
    <dgm:cxn modelId="{0F724BA7-BFDC-43B2-A896-1B489E4A53C9}" type="presOf" srcId="{A2302EBD-A4E1-4B63-9F2F-248E09B95639}" destId="{95FC705C-BEA1-4682-919D-15D229A1883F}" srcOrd="0" destOrd="0" presId="urn:microsoft.com/office/officeart/2005/8/layout/vList5"/>
    <dgm:cxn modelId="{99E47ABF-E67D-496E-BD40-A1926A60AFC9}" type="presOf" srcId="{EDD934AC-84F6-4B15-A04C-B37167AEB794}" destId="{CB3BE923-B78C-4A26-86FE-757B95374006}" srcOrd="0" destOrd="0" presId="urn:microsoft.com/office/officeart/2005/8/layout/vList5"/>
    <dgm:cxn modelId="{13BCC0CC-E8FF-40FB-A87B-EAC7409B51F6}" type="presOf" srcId="{10448E69-6ABA-4DDC-B9A5-4A0A63D487CB}" destId="{5EC0DAE9-5EDB-436E-8FBB-D05543CD189A}" srcOrd="0" destOrd="0" presId="urn:microsoft.com/office/officeart/2005/8/layout/vList5"/>
    <dgm:cxn modelId="{582704D7-F869-4974-AC03-416AFA332591}" type="presOf" srcId="{80AFD27B-4C6F-406A-81B2-1A173E3629E4}" destId="{12C68F92-CC79-4CB8-8EA7-654353951B2C}" srcOrd="0" destOrd="0" presId="urn:microsoft.com/office/officeart/2005/8/layout/vList5"/>
    <dgm:cxn modelId="{E6759CEB-4452-46A9-8F32-9C0D125FE634}" type="presOf" srcId="{B6DD04AF-0244-4BDF-BEA4-3EA4BAB0D995}" destId="{12C68F92-CC79-4CB8-8EA7-654353951B2C}" srcOrd="0" destOrd="1" presId="urn:microsoft.com/office/officeart/2005/8/layout/vList5"/>
    <dgm:cxn modelId="{2F1FF84C-D55B-4411-B920-8E2935122998}" type="presParOf" srcId="{5EC0DAE9-5EDB-436E-8FBB-D05543CD189A}" destId="{57B44879-3B2C-482A-B944-31C0CCBCBCD8}" srcOrd="0" destOrd="0" presId="urn:microsoft.com/office/officeart/2005/8/layout/vList5"/>
    <dgm:cxn modelId="{5DCAFC82-EB15-48B3-8774-D401E579A6F1}" type="presParOf" srcId="{57B44879-3B2C-482A-B944-31C0CCBCBCD8}" destId="{CB3BE923-B78C-4A26-86FE-757B95374006}" srcOrd="0" destOrd="0" presId="urn:microsoft.com/office/officeart/2005/8/layout/vList5"/>
    <dgm:cxn modelId="{645A53B5-48C6-4C67-8D8E-98AE5CB8D5A8}" type="presParOf" srcId="{57B44879-3B2C-482A-B944-31C0CCBCBCD8}" destId="{C381779D-A69D-4D28-9694-19033B5B2CB6}" srcOrd="1" destOrd="0" presId="urn:microsoft.com/office/officeart/2005/8/layout/vList5"/>
    <dgm:cxn modelId="{23941715-9334-4821-8F07-D447DF1F2D2D}" type="presParOf" srcId="{5EC0DAE9-5EDB-436E-8FBB-D05543CD189A}" destId="{E3956803-0EDF-49BE-808B-F359826FA61E}" srcOrd="1" destOrd="0" presId="urn:microsoft.com/office/officeart/2005/8/layout/vList5"/>
    <dgm:cxn modelId="{EA02BB53-C918-464A-A102-21B6E5437D4C}" type="presParOf" srcId="{5EC0DAE9-5EDB-436E-8FBB-D05543CD189A}" destId="{3E79E365-91FD-4696-9995-07B5B8FC5AB7}" srcOrd="2" destOrd="0" presId="urn:microsoft.com/office/officeart/2005/8/layout/vList5"/>
    <dgm:cxn modelId="{72C27585-8EA9-4A75-89FA-6808D4F7C1D5}" type="presParOf" srcId="{3E79E365-91FD-4696-9995-07B5B8FC5AB7}" destId="{FC6A803C-F93A-4A76-8C9A-C6B0901168E7}" srcOrd="0" destOrd="0" presId="urn:microsoft.com/office/officeart/2005/8/layout/vList5"/>
    <dgm:cxn modelId="{CAEA7970-885F-4E35-8590-C5D828D52AE6}" type="presParOf" srcId="{3E79E365-91FD-4696-9995-07B5B8FC5AB7}" destId="{95FC705C-BEA1-4682-919D-15D229A1883F}" srcOrd="1" destOrd="0" presId="urn:microsoft.com/office/officeart/2005/8/layout/vList5"/>
    <dgm:cxn modelId="{CB67F439-0DF7-41C7-923A-F9A1819FEA8C}" type="presParOf" srcId="{5EC0DAE9-5EDB-436E-8FBB-D05543CD189A}" destId="{38082CDC-D51E-43B4-B662-768070E58E89}" srcOrd="3" destOrd="0" presId="urn:microsoft.com/office/officeart/2005/8/layout/vList5"/>
    <dgm:cxn modelId="{E3CDBDFF-8AF1-461F-8E4F-36815FD3C8CB}" type="presParOf" srcId="{5EC0DAE9-5EDB-436E-8FBB-D05543CD189A}" destId="{57F677C0-B769-4894-A0C3-01E7FA8C6842}" srcOrd="4" destOrd="0" presId="urn:microsoft.com/office/officeart/2005/8/layout/vList5"/>
    <dgm:cxn modelId="{88520606-5A13-40B0-8360-88B5420602D5}" type="presParOf" srcId="{57F677C0-B769-4894-A0C3-01E7FA8C6842}" destId="{DE5E5975-D402-4DC9-864C-83AEDFB3BB5B}" srcOrd="0" destOrd="0" presId="urn:microsoft.com/office/officeart/2005/8/layout/vList5"/>
    <dgm:cxn modelId="{749663E1-6FF9-489B-B429-33B510833D37}" type="presParOf" srcId="{57F677C0-B769-4894-A0C3-01E7FA8C6842}" destId="{12C68F92-CC79-4CB8-8EA7-654353951B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D2300E-233C-4DF4-AC85-2A73671DB03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63A449-C2A4-425B-83FF-95825B42237A}">
      <dgm:prSet/>
      <dgm:spPr/>
      <dgm:t>
        <a:bodyPr/>
        <a:lstStyle/>
        <a:p>
          <a:r>
            <a:rPr lang="en-US"/>
            <a:t>Accommodation page</a:t>
          </a:r>
        </a:p>
      </dgm:t>
    </dgm:pt>
    <dgm:pt modelId="{0E9DCCCE-873E-44C2-8A40-AE46AF186789}" type="parTrans" cxnId="{27839C3E-4CF2-41FF-BB04-E9DF25BFBC79}">
      <dgm:prSet/>
      <dgm:spPr/>
      <dgm:t>
        <a:bodyPr/>
        <a:lstStyle/>
        <a:p>
          <a:endParaRPr lang="en-US"/>
        </a:p>
      </dgm:t>
    </dgm:pt>
    <dgm:pt modelId="{30BBDE06-19C8-4B29-81EC-2104964E28C8}" type="sibTrans" cxnId="{27839C3E-4CF2-41FF-BB04-E9DF25BFBC79}">
      <dgm:prSet/>
      <dgm:spPr/>
      <dgm:t>
        <a:bodyPr/>
        <a:lstStyle/>
        <a:p>
          <a:endParaRPr lang="en-US"/>
        </a:p>
      </dgm:t>
    </dgm:pt>
    <dgm:pt modelId="{91C53263-693E-44CD-9FF9-EDEDE957C8D0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https://ged.com/about_test/accommodations/</a:t>
          </a:r>
          <a:endParaRPr lang="en-US"/>
        </a:p>
      </dgm:t>
    </dgm:pt>
    <dgm:pt modelId="{96CBFF16-538B-4C4C-AF03-9445ED1F9571}" type="parTrans" cxnId="{2035995A-916C-4449-BAA1-A0DB6D0D5558}">
      <dgm:prSet/>
      <dgm:spPr/>
      <dgm:t>
        <a:bodyPr/>
        <a:lstStyle/>
        <a:p>
          <a:endParaRPr lang="en-US"/>
        </a:p>
      </dgm:t>
    </dgm:pt>
    <dgm:pt modelId="{8EE16ACD-9241-4FD0-8492-4BCABBCEFE51}" type="sibTrans" cxnId="{2035995A-916C-4449-BAA1-A0DB6D0D5558}">
      <dgm:prSet/>
      <dgm:spPr/>
      <dgm:t>
        <a:bodyPr/>
        <a:lstStyle/>
        <a:p>
          <a:endParaRPr lang="en-US"/>
        </a:p>
      </dgm:t>
    </dgm:pt>
    <dgm:pt modelId="{A999368F-6BD6-4DCD-AC8A-FD7322B71A0E}">
      <dgm:prSet/>
      <dgm:spPr/>
      <dgm:t>
        <a:bodyPr/>
        <a:lstStyle/>
        <a:p>
          <a:r>
            <a:rPr lang="en-US"/>
            <a:t>Paper request forms</a:t>
          </a:r>
        </a:p>
      </dgm:t>
    </dgm:pt>
    <dgm:pt modelId="{B25A6542-2D28-4297-A103-57A0526C0202}" type="parTrans" cxnId="{C34C6048-AC5D-48E5-8D37-D38950697D17}">
      <dgm:prSet/>
      <dgm:spPr/>
      <dgm:t>
        <a:bodyPr/>
        <a:lstStyle/>
        <a:p>
          <a:endParaRPr lang="en-US"/>
        </a:p>
      </dgm:t>
    </dgm:pt>
    <dgm:pt modelId="{CFF3CDB6-FCA9-4EDF-B893-F2B08BD4E8B4}" type="sibTrans" cxnId="{C34C6048-AC5D-48E5-8D37-D38950697D17}">
      <dgm:prSet/>
      <dgm:spPr/>
      <dgm:t>
        <a:bodyPr/>
        <a:lstStyle/>
        <a:p>
          <a:endParaRPr lang="en-US"/>
        </a:p>
      </dgm:t>
    </dgm:pt>
    <dgm:pt modelId="{261459FC-011E-4A99-881D-233B3FCA0150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https://ged.com/educators_admins/test_admin/corrections/</a:t>
          </a:r>
          <a:endParaRPr lang="en-US"/>
        </a:p>
      </dgm:t>
    </dgm:pt>
    <dgm:pt modelId="{92FB8E73-92B6-48A0-802F-2DC84F14BCE0}" type="parTrans" cxnId="{64175510-8DB5-41BF-960D-7B68E702FCFD}">
      <dgm:prSet/>
      <dgm:spPr/>
      <dgm:t>
        <a:bodyPr/>
        <a:lstStyle/>
        <a:p>
          <a:endParaRPr lang="en-US"/>
        </a:p>
      </dgm:t>
    </dgm:pt>
    <dgm:pt modelId="{1EFFCCE2-16E3-429C-B90A-90DBA3B02F94}" type="sibTrans" cxnId="{64175510-8DB5-41BF-960D-7B68E702FCFD}">
      <dgm:prSet/>
      <dgm:spPr/>
      <dgm:t>
        <a:bodyPr/>
        <a:lstStyle/>
        <a:p>
          <a:endParaRPr lang="en-US"/>
        </a:p>
      </dgm:t>
    </dgm:pt>
    <dgm:pt modelId="{89D821E7-E861-4785-B02A-2EB999F1F81C}">
      <dgm:prSet/>
      <dgm:spPr/>
      <dgm:t>
        <a:bodyPr/>
        <a:lstStyle/>
        <a:p>
          <a:r>
            <a:rPr lang="en-US" dirty="0"/>
            <a:t>Contact us!</a:t>
          </a:r>
        </a:p>
      </dgm:t>
    </dgm:pt>
    <dgm:pt modelId="{85F020F7-7FC9-40DE-A382-F4483A0A06C2}" type="parTrans" cxnId="{DF4BDB7D-4217-4641-AF88-147FA8B0AA42}">
      <dgm:prSet/>
      <dgm:spPr/>
      <dgm:t>
        <a:bodyPr/>
        <a:lstStyle/>
        <a:p>
          <a:endParaRPr lang="en-US"/>
        </a:p>
      </dgm:t>
    </dgm:pt>
    <dgm:pt modelId="{B05A8682-C81B-4862-A674-E29CEBCCBE8A}" type="sibTrans" cxnId="{DF4BDB7D-4217-4641-AF88-147FA8B0AA42}">
      <dgm:prSet/>
      <dgm:spPr/>
      <dgm:t>
        <a:bodyPr/>
        <a:lstStyle/>
        <a:p>
          <a:endParaRPr lang="en-US"/>
        </a:p>
      </dgm:t>
    </dgm:pt>
    <dgm:pt modelId="{8C5DAB20-E4B2-4D35-A261-495AF74AF723}">
      <dgm:prSet/>
      <dgm:spPr/>
      <dgm:t>
        <a:bodyPr/>
        <a:lstStyle/>
        <a:p>
          <a:r>
            <a:rPr lang="en-US" dirty="0"/>
            <a:t>accommodations@ged.com</a:t>
          </a:r>
        </a:p>
      </dgm:t>
    </dgm:pt>
    <dgm:pt modelId="{6E1DE7BB-824A-46CB-9F72-9F07C93D86FA}" type="parTrans" cxnId="{F76730E0-A28B-41FF-B8EA-ABEFA7E9C32B}">
      <dgm:prSet/>
      <dgm:spPr/>
      <dgm:t>
        <a:bodyPr/>
        <a:lstStyle/>
        <a:p>
          <a:endParaRPr lang="en-US"/>
        </a:p>
      </dgm:t>
    </dgm:pt>
    <dgm:pt modelId="{35D98F9B-B0FE-4598-BEC8-48A77F0CE821}" type="sibTrans" cxnId="{F76730E0-A28B-41FF-B8EA-ABEFA7E9C32B}">
      <dgm:prSet/>
      <dgm:spPr/>
      <dgm:t>
        <a:bodyPr/>
        <a:lstStyle/>
        <a:p>
          <a:endParaRPr lang="en-US"/>
        </a:p>
      </dgm:t>
    </dgm:pt>
    <dgm:pt modelId="{29A042CE-DFA4-49A9-BF43-E3A90C8E9D7F}" type="pres">
      <dgm:prSet presAssocID="{6AD2300E-233C-4DF4-AC85-2A73671DB03B}" presName="linear" presStyleCnt="0">
        <dgm:presLayoutVars>
          <dgm:animLvl val="lvl"/>
          <dgm:resizeHandles val="exact"/>
        </dgm:presLayoutVars>
      </dgm:prSet>
      <dgm:spPr/>
    </dgm:pt>
    <dgm:pt modelId="{55026369-E86E-4B9C-BE94-4FF87D4BFB73}" type="pres">
      <dgm:prSet presAssocID="{A563A449-C2A4-425B-83FF-95825B4223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254914-0B21-4235-AF1C-0FE5A0571986}" type="pres">
      <dgm:prSet presAssocID="{A563A449-C2A4-425B-83FF-95825B42237A}" presName="childText" presStyleLbl="revTx" presStyleIdx="0" presStyleCnt="3">
        <dgm:presLayoutVars>
          <dgm:bulletEnabled val="1"/>
        </dgm:presLayoutVars>
      </dgm:prSet>
      <dgm:spPr/>
    </dgm:pt>
    <dgm:pt modelId="{ABCAEE23-CC0F-4736-BBEC-339C221E3522}" type="pres">
      <dgm:prSet presAssocID="{A999368F-6BD6-4DCD-AC8A-FD7322B71A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466034-F13D-417C-B669-D6653FE88FB1}" type="pres">
      <dgm:prSet presAssocID="{A999368F-6BD6-4DCD-AC8A-FD7322B71A0E}" presName="childText" presStyleLbl="revTx" presStyleIdx="1" presStyleCnt="3">
        <dgm:presLayoutVars>
          <dgm:bulletEnabled val="1"/>
        </dgm:presLayoutVars>
      </dgm:prSet>
      <dgm:spPr/>
    </dgm:pt>
    <dgm:pt modelId="{8C1F5C17-8300-490E-8650-9E937AC6E6BD}" type="pres">
      <dgm:prSet presAssocID="{89D821E7-E861-4785-B02A-2EB999F1F81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BE508EF-0B39-4E89-B785-AADD9F98BA7F}" type="pres">
      <dgm:prSet presAssocID="{89D821E7-E861-4785-B02A-2EB999F1F81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38DA109-6090-476C-B92F-53DA3692193B}" type="presOf" srcId="{6AD2300E-233C-4DF4-AC85-2A73671DB03B}" destId="{29A042CE-DFA4-49A9-BF43-E3A90C8E9D7F}" srcOrd="0" destOrd="0" presId="urn:microsoft.com/office/officeart/2005/8/layout/vList2"/>
    <dgm:cxn modelId="{64175510-8DB5-41BF-960D-7B68E702FCFD}" srcId="{A999368F-6BD6-4DCD-AC8A-FD7322B71A0E}" destId="{261459FC-011E-4A99-881D-233B3FCA0150}" srcOrd="0" destOrd="0" parTransId="{92FB8E73-92B6-48A0-802F-2DC84F14BCE0}" sibTransId="{1EFFCCE2-16E3-429C-B90A-90DBA3B02F94}"/>
    <dgm:cxn modelId="{27839C3E-4CF2-41FF-BB04-E9DF25BFBC79}" srcId="{6AD2300E-233C-4DF4-AC85-2A73671DB03B}" destId="{A563A449-C2A4-425B-83FF-95825B42237A}" srcOrd="0" destOrd="0" parTransId="{0E9DCCCE-873E-44C2-8A40-AE46AF186789}" sibTransId="{30BBDE06-19C8-4B29-81EC-2104964E28C8}"/>
    <dgm:cxn modelId="{79628C5D-6102-4CBF-A7AF-6304D6773B74}" type="presOf" srcId="{91C53263-693E-44CD-9FF9-EDEDE957C8D0}" destId="{58254914-0B21-4235-AF1C-0FE5A0571986}" srcOrd="0" destOrd="0" presId="urn:microsoft.com/office/officeart/2005/8/layout/vList2"/>
    <dgm:cxn modelId="{FAEC9B42-2962-4D94-9312-168C4CADD173}" type="presOf" srcId="{89D821E7-E861-4785-B02A-2EB999F1F81C}" destId="{8C1F5C17-8300-490E-8650-9E937AC6E6BD}" srcOrd="0" destOrd="0" presId="urn:microsoft.com/office/officeart/2005/8/layout/vList2"/>
    <dgm:cxn modelId="{C34C6048-AC5D-48E5-8D37-D38950697D17}" srcId="{6AD2300E-233C-4DF4-AC85-2A73671DB03B}" destId="{A999368F-6BD6-4DCD-AC8A-FD7322B71A0E}" srcOrd="1" destOrd="0" parTransId="{B25A6542-2D28-4297-A103-57A0526C0202}" sibTransId="{CFF3CDB6-FCA9-4EDF-B893-F2B08BD4E8B4}"/>
    <dgm:cxn modelId="{00499657-40CC-48C4-907C-2EC121773730}" type="presOf" srcId="{A999368F-6BD6-4DCD-AC8A-FD7322B71A0E}" destId="{ABCAEE23-CC0F-4736-BBEC-339C221E3522}" srcOrd="0" destOrd="0" presId="urn:microsoft.com/office/officeart/2005/8/layout/vList2"/>
    <dgm:cxn modelId="{2035995A-916C-4449-BAA1-A0DB6D0D5558}" srcId="{A563A449-C2A4-425B-83FF-95825B42237A}" destId="{91C53263-693E-44CD-9FF9-EDEDE957C8D0}" srcOrd="0" destOrd="0" parTransId="{96CBFF16-538B-4C4C-AF03-9445ED1F9571}" sibTransId="{8EE16ACD-9241-4FD0-8492-4BCABBCEFE51}"/>
    <dgm:cxn modelId="{DF4BDB7D-4217-4641-AF88-147FA8B0AA42}" srcId="{6AD2300E-233C-4DF4-AC85-2A73671DB03B}" destId="{89D821E7-E861-4785-B02A-2EB999F1F81C}" srcOrd="2" destOrd="0" parTransId="{85F020F7-7FC9-40DE-A382-F4483A0A06C2}" sibTransId="{B05A8682-C81B-4862-A674-E29CEBCCBE8A}"/>
    <dgm:cxn modelId="{DF85C69B-F235-4924-BB88-6D58352D0719}" type="presOf" srcId="{8C5DAB20-E4B2-4D35-A261-495AF74AF723}" destId="{ABE508EF-0B39-4E89-B785-AADD9F98BA7F}" srcOrd="0" destOrd="0" presId="urn:microsoft.com/office/officeart/2005/8/layout/vList2"/>
    <dgm:cxn modelId="{57E1CDB2-083D-4DA1-9ECE-F739CAF77A27}" type="presOf" srcId="{261459FC-011E-4A99-881D-233B3FCA0150}" destId="{CD466034-F13D-417C-B669-D6653FE88FB1}" srcOrd="0" destOrd="0" presId="urn:microsoft.com/office/officeart/2005/8/layout/vList2"/>
    <dgm:cxn modelId="{CCB7C0B7-6A85-4D15-A09B-A9D621C31337}" type="presOf" srcId="{A563A449-C2A4-425B-83FF-95825B42237A}" destId="{55026369-E86E-4B9C-BE94-4FF87D4BFB73}" srcOrd="0" destOrd="0" presId="urn:microsoft.com/office/officeart/2005/8/layout/vList2"/>
    <dgm:cxn modelId="{F76730E0-A28B-41FF-B8EA-ABEFA7E9C32B}" srcId="{89D821E7-E861-4785-B02A-2EB999F1F81C}" destId="{8C5DAB20-E4B2-4D35-A261-495AF74AF723}" srcOrd="0" destOrd="0" parTransId="{6E1DE7BB-824A-46CB-9F72-9F07C93D86FA}" sibTransId="{35D98F9B-B0FE-4598-BEC8-48A77F0CE821}"/>
    <dgm:cxn modelId="{9C2CCE85-414C-435E-B902-F229B89A37B7}" type="presParOf" srcId="{29A042CE-DFA4-49A9-BF43-E3A90C8E9D7F}" destId="{55026369-E86E-4B9C-BE94-4FF87D4BFB73}" srcOrd="0" destOrd="0" presId="urn:microsoft.com/office/officeart/2005/8/layout/vList2"/>
    <dgm:cxn modelId="{2C601290-9512-4747-B3E7-80268AF3409C}" type="presParOf" srcId="{29A042CE-DFA4-49A9-BF43-E3A90C8E9D7F}" destId="{58254914-0B21-4235-AF1C-0FE5A0571986}" srcOrd="1" destOrd="0" presId="urn:microsoft.com/office/officeart/2005/8/layout/vList2"/>
    <dgm:cxn modelId="{2511955D-5DF2-4C3E-8433-36B275F5F8E3}" type="presParOf" srcId="{29A042CE-DFA4-49A9-BF43-E3A90C8E9D7F}" destId="{ABCAEE23-CC0F-4736-BBEC-339C221E3522}" srcOrd="2" destOrd="0" presId="urn:microsoft.com/office/officeart/2005/8/layout/vList2"/>
    <dgm:cxn modelId="{24804C98-CCA3-420D-9DD2-71C09CE7A7EC}" type="presParOf" srcId="{29A042CE-DFA4-49A9-BF43-E3A90C8E9D7F}" destId="{CD466034-F13D-417C-B669-D6653FE88FB1}" srcOrd="3" destOrd="0" presId="urn:microsoft.com/office/officeart/2005/8/layout/vList2"/>
    <dgm:cxn modelId="{A1877C54-F5AD-4D9D-AC16-34F7CD526892}" type="presParOf" srcId="{29A042CE-DFA4-49A9-BF43-E3A90C8E9D7F}" destId="{8C1F5C17-8300-490E-8650-9E937AC6E6BD}" srcOrd="4" destOrd="0" presId="urn:microsoft.com/office/officeart/2005/8/layout/vList2"/>
    <dgm:cxn modelId="{DAD4AAAD-6C08-43F1-A7E9-E97EE0C9FA87}" type="presParOf" srcId="{29A042CE-DFA4-49A9-BF43-E3A90C8E9D7F}" destId="{ABE508EF-0B39-4E89-B785-AADD9F98BA7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153FF-B61A-4692-AE92-A4305FEB6D14}">
      <dsp:nvSpPr>
        <dsp:cNvPr id="0" name=""/>
        <dsp:cNvSpPr/>
      </dsp:nvSpPr>
      <dsp:spPr>
        <a:xfrm>
          <a:off x="0" y="0"/>
          <a:ext cx="7131850" cy="22471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E191C-1780-4469-92A4-113CD9F77F46}">
      <dsp:nvSpPr>
        <dsp:cNvPr id="0" name=""/>
        <dsp:cNvSpPr/>
      </dsp:nvSpPr>
      <dsp:spPr>
        <a:xfrm>
          <a:off x="341435" y="604016"/>
          <a:ext cx="1307109" cy="10391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B57FA-80E2-4515-B506-5A409570BFA1}">
      <dsp:nvSpPr>
        <dsp:cNvPr id="0" name=""/>
        <dsp:cNvSpPr/>
      </dsp:nvSpPr>
      <dsp:spPr>
        <a:xfrm rot="10800000">
          <a:off x="215919" y="2247160"/>
          <a:ext cx="1558142" cy="27465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Learning and Other Cognitive Disabilities</a:t>
          </a:r>
        </a:p>
      </dsp:txBody>
      <dsp:txXfrm rot="10800000">
        <a:off x="263837" y="2247160"/>
        <a:ext cx="1462306" cy="2698610"/>
      </dsp:txXfrm>
    </dsp:sp>
    <dsp:sp modelId="{E1572FBB-B9E2-40B5-B6DB-6346F429ED67}">
      <dsp:nvSpPr>
        <dsp:cNvPr id="0" name=""/>
        <dsp:cNvSpPr/>
      </dsp:nvSpPr>
      <dsp:spPr>
        <a:xfrm>
          <a:off x="2071760" y="589951"/>
          <a:ext cx="1274373" cy="10672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F692E-33E6-4667-B9D1-4CE1BE5CE744}">
      <dsp:nvSpPr>
        <dsp:cNvPr id="0" name=""/>
        <dsp:cNvSpPr/>
      </dsp:nvSpPr>
      <dsp:spPr>
        <a:xfrm rot="10800000">
          <a:off x="1929875" y="2247160"/>
          <a:ext cx="1558142" cy="27465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5612985"/>
            <a:satOff val="-19706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Attention Deficit Hyperactivity Disorder</a:t>
          </a:r>
        </a:p>
      </dsp:txBody>
      <dsp:txXfrm rot="10800000">
        <a:off x="1977793" y="2247160"/>
        <a:ext cx="1462306" cy="2698610"/>
      </dsp:txXfrm>
    </dsp:sp>
    <dsp:sp modelId="{4FDB5B32-724B-444D-B9BD-AA92924B3779}">
      <dsp:nvSpPr>
        <dsp:cNvPr id="0" name=""/>
        <dsp:cNvSpPr/>
      </dsp:nvSpPr>
      <dsp:spPr>
        <a:xfrm>
          <a:off x="3771358" y="618081"/>
          <a:ext cx="1303089" cy="10109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33985-6DC0-4676-848B-8344630E7B75}">
      <dsp:nvSpPr>
        <dsp:cNvPr id="0" name=""/>
        <dsp:cNvSpPr/>
      </dsp:nvSpPr>
      <dsp:spPr>
        <a:xfrm rot="10800000">
          <a:off x="3643832" y="2247160"/>
          <a:ext cx="1558142" cy="27465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11225969"/>
            <a:satOff val="-39413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Psychological and Psychiatric Disorders </a:t>
          </a:r>
        </a:p>
      </dsp:txBody>
      <dsp:txXfrm rot="10800000">
        <a:off x="3691750" y="2247160"/>
        <a:ext cx="1462306" cy="2698610"/>
      </dsp:txXfrm>
    </dsp:sp>
    <dsp:sp modelId="{AC69E6BE-85CB-4266-9722-4144EEC743F6}">
      <dsp:nvSpPr>
        <dsp:cNvPr id="0" name=""/>
        <dsp:cNvSpPr/>
      </dsp:nvSpPr>
      <dsp:spPr>
        <a:xfrm>
          <a:off x="5517412" y="618081"/>
          <a:ext cx="1238894" cy="10109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67827-B347-425A-91C3-E1BB5E6A390E}">
      <dsp:nvSpPr>
        <dsp:cNvPr id="0" name=""/>
        <dsp:cNvSpPr/>
      </dsp:nvSpPr>
      <dsp:spPr>
        <a:xfrm rot="10800000">
          <a:off x="5357788" y="2247160"/>
          <a:ext cx="1558142" cy="27465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16838954"/>
            <a:satOff val="-59119"/>
            <a:lumOff val="-1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Physical Disorders and Chronic Health Conditions</a:t>
          </a:r>
        </a:p>
      </dsp:txBody>
      <dsp:txXfrm rot="10800000">
        <a:off x="5405706" y="2247160"/>
        <a:ext cx="1462306" cy="2698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257AD-4890-4395-BAA7-126BEA2F961C}">
      <dsp:nvSpPr>
        <dsp:cNvPr id="0" name=""/>
        <dsp:cNvSpPr/>
      </dsp:nvSpPr>
      <dsp:spPr>
        <a:xfrm>
          <a:off x="0" y="39563"/>
          <a:ext cx="5913455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ESL</a:t>
          </a:r>
        </a:p>
      </dsp:txBody>
      <dsp:txXfrm>
        <a:off x="32784" y="72347"/>
        <a:ext cx="5847887" cy="606012"/>
      </dsp:txXfrm>
    </dsp:sp>
    <dsp:sp modelId="{E300513A-C31A-446A-9125-51740D8AAF85}">
      <dsp:nvSpPr>
        <dsp:cNvPr id="0" name=""/>
        <dsp:cNvSpPr/>
      </dsp:nvSpPr>
      <dsp:spPr>
        <a:xfrm>
          <a:off x="0" y="791783"/>
          <a:ext cx="5913455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“Slow Learner”</a:t>
          </a:r>
        </a:p>
      </dsp:txBody>
      <dsp:txXfrm>
        <a:off x="32784" y="824567"/>
        <a:ext cx="5847887" cy="606012"/>
      </dsp:txXfrm>
    </dsp:sp>
    <dsp:sp modelId="{5450CE01-90BF-4AF0-8692-5058CE77F4D4}">
      <dsp:nvSpPr>
        <dsp:cNvPr id="0" name=""/>
        <dsp:cNvSpPr/>
      </dsp:nvSpPr>
      <dsp:spPr>
        <a:xfrm>
          <a:off x="0" y="1544003"/>
          <a:ext cx="5913455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Active substance abuser</a:t>
          </a:r>
        </a:p>
      </dsp:txBody>
      <dsp:txXfrm>
        <a:off x="32784" y="1576787"/>
        <a:ext cx="5847887" cy="606012"/>
      </dsp:txXfrm>
    </dsp:sp>
    <dsp:sp modelId="{91969616-AB6D-4FF5-885F-3A788C2F70C4}">
      <dsp:nvSpPr>
        <dsp:cNvPr id="0" name=""/>
        <dsp:cNvSpPr/>
      </dsp:nvSpPr>
      <dsp:spPr>
        <a:xfrm>
          <a:off x="0" y="2296223"/>
          <a:ext cx="5913455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Test anxiety</a:t>
          </a:r>
        </a:p>
      </dsp:txBody>
      <dsp:txXfrm>
        <a:off x="32784" y="2329007"/>
        <a:ext cx="5847887" cy="606012"/>
      </dsp:txXfrm>
    </dsp:sp>
    <dsp:sp modelId="{4338CC4A-3147-4EAB-BE47-1E615DD0F05D}">
      <dsp:nvSpPr>
        <dsp:cNvPr id="0" name=""/>
        <dsp:cNvSpPr/>
      </dsp:nvSpPr>
      <dsp:spPr>
        <a:xfrm>
          <a:off x="0" y="3048443"/>
          <a:ext cx="5913455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Homemade diagnoses</a:t>
          </a:r>
        </a:p>
      </dsp:txBody>
      <dsp:txXfrm>
        <a:off x="32784" y="3081227"/>
        <a:ext cx="5847887" cy="60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569D1-B330-43A9-9861-5DD57CE0F95D}">
      <dsp:nvSpPr>
        <dsp:cNvPr id="0" name=""/>
        <dsp:cNvSpPr/>
      </dsp:nvSpPr>
      <dsp:spPr>
        <a:xfrm rot="5400000">
          <a:off x="4646450" y="-1551680"/>
          <a:ext cx="1629008" cy="51397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Candidates can request accommodations online. Starts with them clicking “yes” to the accommodation question on GED.com</a:t>
          </a:r>
        </a:p>
      </dsp:txBody>
      <dsp:txXfrm rot="-5400000">
        <a:off x="2891093" y="283199"/>
        <a:ext cx="5060200" cy="1469964"/>
      </dsp:txXfrm>
    </dsp:sp>
    <dsp:sp modelId="{69917C99-6CBA-4A93-BD61-3E99CF865425}">
      <dsp:nvSpPr>
        <dsp:cNvPr id="0" name=""/>
        <dsp:cNvSpPr/>
      </dsp:nvSpPr>
      <dsp:spPr>
        <a:xfrm>
          <a:off x="0" y="50"/>
          <a:ext cx="2891093" cy="20362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Online Request System</a:t>
          </a:r>
        </a:p>
      </dsp:txBody>
      <dsp:txXfrm>
        <a:off x="99402" y="99452"/>
        <a:ext cx="2692289" cy="1837456"/>
      </dsp:txXfrm>
    </dsp:sp>
    <dsp:sp modelId="{F853DFB3-2869-4A9A-9B7C-D1D8EC88E339}">
      <dsp:nvSpPr>
        <dsp:cNvPr id="0" name=""/>
        <dsp:cNvSpPr/>
      </dsp:nvSpPr>
      <dsp:spPr>
        <a:xfrm rot="5400000">
          <a:off x="4646450" y="586392"/>
          <a:ext cx="1629008" cy="51397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Candidates with approvals of extra time, breaks and other things that do not require manual intervention are now directed to schedule online.</a:t>
          </a:r>
        </a:p>
      </dsp:txBody>
      <dsp:txXfrm rot="-5400000">
        <a:off x="2891093" y="2421271"/>
        <a:ext cx="5060200" cy="1469964"/>
      </dsp:txXfrm>
    </dsp:sp>
    <dsp:sp modelId="{4F4DAA70-B2B5-4898-BAB1-DFF9E673A0D6}">
      <dsp:nvSpPr>
        <dsp:cNvPr id="0" name=""/>
        <dsp:cNvSpPr/>
      </dsp:nvSpPr>
      <dsp:spPr>
        <a:xfrm>
          <a:off x="0" y="2138124"/>
          <a:ext cx="2891093" cy="20362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Web Scheduling </a:t>
          </a:r>
        </a:p>
      </dsp:txBody>
      <dsp:txXfrm>
        <a:off x="99402" y="2237526"/>
        <a:ext cx="2692289" cy="1837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CD126-BB4C-49BC-A194-880864F8123F}">
      <dsp:nvSpPr>
        <dsp:cNvPr id="0" name=""/>
        <dsp:cNvSpPr/>
      </dsp:nvSpPr>
      <dsp:spPr>
        <a:xfrm>
          <a:off x="3604095" y="374821"/>
          <a:ext cx="5053767" cy="5053767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Extra time</a:t>
          </a:r>
        </a:p>
      </dsp:txBody>
      <dsp:txXfrm>
        <a:off x="6188736" y="1309768"/>
        <a:ext cx="1865080" cy="1504097"/>
      </dsp:txXfrm>
    </dsp:sp>
    <dsp:sp modelId="{4615E552-AE3C-445F-B18D-9C36A1CC0CEE}">
      <dsp:nvSpPr>
        <dsp:cNvPr id="0" name=""/>
        <dsp:cNvSpPr/>
      </dsp:nvSpPr>
      <dsp:spPr>
        <a:xfrm>
          <a:off x="3391115" y="587801"/>
          <a:ext cx="5053767" cy="5053767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5612985"/>
            <a:satOff val="-19706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Extra “stop-the-clock” breaks</a:t>
          </a:r>
        </a:p>
      </dsp:txBody>
      <dsp:txXfrm>
        <a:off x="6008244" y="3204930"/>
        <a:ext cx="1865080" cy="1504097"/>
      </dsp:txXfrm>
    </dsp:sp>
    <dsp:sp modelId="{70CE1C21-234A-4258-9FE4-D9D756F33FDC}">
      <dsp:nvSpPr>
        <dsp:cNvPr id="0" name=""/>
        <dsp:cNvSpPr/>
      </dsp:nvSpPr>
      <dsp:spPr>
        <a:xfrm>
          <a:off x="3391115" y="587801"/>
          <a:ext cx="5053767" cy="5053767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11225969"/>
            <a:satOff val="-39413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Separate room</a:t>
          </a:r>
        </a:p>
      </dsp:txBody>
      <dsp:txXfrm>
        <a:off x="3962672" y="3204930"/>
        <a:ext cx="1865080" cy="1504097"/>
      </dsp:txXfrm>
    </dsp:sp>
    <dsp:sp modelId="{A3BFB9AC-08E2-4F15-B786-DDEE78499AB0}">
      <dsp:nvSpPr>
        <dsp:cNvPr id="0" name=""/>
        <dsp:cNvSpPr/>
      </dsp:nvSpPr>
      <dsp:spPr>
        <a:xfrm>
          <a:off x="3391115" y="587801"/>
          <a:ext cx="5053767" cy="5053767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16838954"/>
            <a:satOff val="-59119"/>
            <a:lumOff val="-1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Reader/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recorder</a:t>
          </a:r>
        </a:p>
      </dsp:txBody>
      <dsp:txXfrm>
        <a:off x="3962672" y="1520341"/>
        <a:ext cx="1865080" cy="15040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9CB2D-0C04-4401-A7F7-AE6B9D590B65}">
      <dsp:nvSpPr>
        <dsp:cNvPr id="0" name=""/>
        <dsp:cNvSpPr/>
      </dsp:nvSpPr>
      <dsp:spPr>
        <a:xfrm>
          <a:off x="987544" y="220"/>
          <a:ext cx="3113746" cy="18682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>
              <a:latin typeface="Arial" panose="020B0604020202020204" pitchFamily="34" charset="0"/>
              <a:cs typeface="Arial" panose="020B0604020202020204" pitchFamily="34" charset="0"/>
            </a:rPr>
            <a:t>Universal Access features</a:t>
          </a:r>
        </a:p>
      </dsp:txBody>
      <dsp:txXfrm>
        <a:off x="987544" y="220"/>
        <a:ext cx="3113746" cy="1868247"/>
      </dsp:txXfrm>
    </dsp:sp>
    <dsp:sp modelId="{A05D9F45-F572-4FD0-ABEF-8549EB1DDE0B}">
      <dsp:nvSpPr>
        <dsp:cNvPr id="0" name=""/>
        <dsp:cNvSpPr/>
      </dsp:nvSpPr>
      <dsp:spPr>
        <a:xfrm>
          <a:off x="4412665" y="220"/>
          <a:ext cx="3113746" cy="18682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>
              <a:latin typeface="Arial" panose="020B0604020202020204" pitchFamily="34" charset="0"/>
              <a:cs typeface="Arial" panose="020B0604020202020204" pitchFamily="34" charset="0"/>
            </a:rPr>
            <a:t>Adaptive equipment</a:t>
          </a:r>
        </a:p>
      </dsp:txBody>
      <dsp:txXfrm>
        <a:off x="4412665" y="220"/>
        <a:ext cx="3113746" cy="1868247"/>
      </dsp:txXfrm>
    </dsp:sp>
    <dsp:sp modelId="{20C4D483-9D13-4555-9C93-01007C6FA185}">
      <dsp:nvSpPr>
        <dsp:cNvPr id="0" name=""/>
        <dsp:cNvSpPr/>
      </dsp:nvSpPr>
      <dsp:spPr>
        <a:xfrm>
          <a:off x="987544" y="2179843"/>
          <a:ext cx="3113746" cy="18682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>
              <a:latin typeface="Arial" panose="020B0604020202020204" pitchFamily="34" charset="0"/>
              <a:cs typeface="Arial" panose="020B0604020202020204" pitchFamily="34" charset="0"/>
            </a:rPr>
            <a:t>Magnification</a:t>
          </a:r>
        </a:p>
      </dsp:txBody>
      <dsp:txXfrm>
        <a:off x="987544" y="2179843"/>
        <a:ext cx="3113746" cy="1868247"/>
      </dsp:txXfrm>
    </dsp:sp>
    <dsp:sp modelId="{413961C7-D13B-4041-8A10-2E06D82FA0AF}">
      <dsp:nvSpPr>
        <dsp:cNvPr id="0" name=""/>
        <dsp:cNvSpPr/>
      </dsp:nvSpPr>
      <dsp:spPr>
        <a:xfrm>
          <a:off x="4412665" y="2179843"/>
          <a:ext cx="3113746" cy="18682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>
              <a:latin typeface="Arial" panose="020B0604020202020204" pitchFamily="34" charset="0"/>
              <a:cs typeface="Arial" panose="020B0604020202020204" pitchFamily="34" charset="0"/>
            </a:rPr>
            <a:t>JAWS</a:t>
          </a:r>
        </a:p>
      </dsp:txBody>
      <dsp:txXfrm>
        <a:off x="4412665" y="2179843"/>
        <a:ext cx="3113746" cy="18682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DE250-57A9-43AC-927A-78D067507651}">
      <dsp:nvSpPr>
        <dsp:cNvPr id="0" name=""/>
        <dsp:cNvSpPr/>
      </dsp:nvSpPr>
      <dsp:spPr>
        <a:xfrm>
          <a:off x="1676" y="614624"/>
          <a:ext cx="2659493" cy="18323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A6414-13A6-4300-9AE3-809774774A12}">
      <dsp:nvSpPr>
        <dsp:cNvPr id="0" name=""/>
        <dsp:cNvSpPr/>
      </dsp:nvSpPr>
      <dsp:spPr>
        <a:xfrm>
          <a:off x="1676" y="2447015"/>
          <a:ext cx="2659493" cy="98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Accommodation vs Fundamental Alteration</a:t>
          </a:r>
        </a:p>
      </dsp:txBody>
      <dsp:txXfrm>
        <a:off x="1676" y="2447015"/>
        <a:ext cx="2659493" cy="986672"/>
      </dsp:txXfrm>
    </dsp:sp>
    <dsp:sp modelId="{40D996DD-94FF-4015-ABDB-A86DB80E5526}">
      <dsp:nvSpPr>
        <dsp:cNvPr id="0" name=""/>
        <dsp:cNvSpPr/>
      </dsp:nvSpPr>
      <dsp:spPr>
        <a:xfrm>
          <a:off x="2927231" y="614624"/>
          <a:ext cx="2659493" cy="1832391"/>
        </a:xfrm>
        <a:prstGeom prst="roundRect">
          <a:avLst/>
        </a:prstGeom>
        <a:solidFill>
          <a:schemeClr val="accent3">
            <a:hueOff val="-7332772"/>
            <a:satOff val="41176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C988C-B44C-4712-B580-CBF89B580D7B}">
      <dsp:nvSpPr>
        <dsp:cNvPr id="0" name=""/>
        <dsp:cNvSpPr/>
      </dsp:nvSpPr>
      <dsp:spPr>
        <a:xfrm>
          <a:off x="2927231" y="2447015"/>
          <a:ext cx="2659493" cy="98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Accommodations vs Security</a:t>
          </a:r>
        </a:p>
      </dsp:txBody>
      <dsp:txXfrm>
        <a:off x="2927231" y="2447015"/>
        <a:ext cx="2659493" cy="986672"/>
      </dsp:txXfrm>
    </dsp:sp>
    <dsp:sp modelId="{E883C7DB-8896-4628-AB6D-1ABD1C734615}">
      <dsp:nvSpPr>
        <dsp:cNvPr id="0" name=""/>
        <dsp:cNvSpPr/>
      </dsp:nvSpPr>
      <dsp:spPr>
        <a:xfrm>
          <a:off x="5852786" y="614624"/>
          <a:ext cx="2659493" cy="1832391"/>
        </a:xfrm>
        <a:prstGeom prst="roundRect">
          <a:avLst/>
        </a:prstGeom>
        <a:solidFill>
          <a:schemeClr val="accent3">
            <a:hueOff val="-14665543"/>
            <a:satOff val="82352"/>
            <a:lumOff val="1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BC80F-4B94-4283-BE38-3143EF6A8329}">
      <dsp:nvSpPr>
        <dsp:cNvPr id="0" name=""/>
        <dsp:cNvSpPr/>
      </dsp:nvSpPr>
      <dsp:spPr>
        <a:xfrm>
          <a:off x="5852786" y="2447015"/>
          <a:ext cx="2659493" cy="98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Non-standard requests</a:t>
          </a:r>
        </a:p>
      </dsp:txBody>
      <dsp:txXfrm>
        <a:off x="5852786" y="2447015"/>
        <a:ext cx="2659493" cy="986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7ACC6-EDE3-453B-AFE2-F459B28BB6F6}">
      <dsp:nvSpPr>
        <dsp:cNvPr id="0" name=""/>
        <dsp:cNvSpPr/>
      </dsp:nvSpPr>
      <dsp:spPr>
        <a:xfrm>
          <a:off x="0" y="0"/>
          <a:ext cx="4048312" cy="404831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884C4-3AA8-4A6D-9E80-C7664F976197}">
      <dsp:nvSpPr>
        <dsp:cNvPr id="0" name=""/>
        <dsp:cNvSpPr/>
      </dsp:nvSpPr>
      <dsp:spPr>
        <a:xfrm>
          <a:off x="2024156" y="0"/>
          <a:ext cx="6489799" cy="4048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Comfort aid list</a:t>
          </a:r>
        </a:p>
      </dsp:txBody>
      <dsp:txXfrm>
        <a:off x="2024156" y="0"/>
        <a:ext cx="6489799" cy="647729"/>
      </dsp:txXfrm>
    </dsp:sp>
    <dsp:sp modelId="{E5175F0F-EAF3-414D-BF31-6B03C2102A3C}">
      <dsp:nvSpPr>
        <dsp:cNvPr id="0" name=""/>
        <dsp:cNvSpPr/>
      </dsp:nvSpPr>
      <dsp:spPr>
        <a:xfrm>
          <a:off x="425072" y="647729"/>
          <a:ext cx="3198166" cy="319816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EF30E-D3AE-4A90-98F0-005C222FA1F6}">
      <dsp:nvSpPr>
        <dsp:cNvPr id="0" name=""/>
        <dsp:cNvSpPr/>
      </dsp:nvSpPr>
      <dsp:spPr>
        <a:xfrm>
          <a:off x="2024156" y="647729"/>
          <a:ext cx="6489799" cy="31981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Lower cost testing clinics</a:t>
          </a:r>
        </a:p>
      </dsp:txBody>
      <dsp:txXfrm>
        <a:off x="2024156" y="647729"/>
        <a:ext cx="6489799" cy="647729"/>
      </dsp:txXfrm>
    </dsp:sp>
    <dsp:sp modelId="{95589C6E-E26D-4840-A5F2-6EF48596C34A}">
      <dsp:nvSpPr>
        <dsp:cNvPr id="0" name=""/>
        <dsp:cNvSpPr/>
      </dsp:nvSpPr>
      <dsp:spPr>
        <a:xfrm>
          <a:off x="850145" y="1295459"/>
          <a:ext cx="2348020" cy="234802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851A9-9361-40E3-BEDE-6443216EFB55}">
      <dsp:nvSpPr>
        <dsp:cNvPr id="0" name=""/>
        <dsp:cNvSpPr/>
      </dsp:nvSpPr>
      <dsp:spPr>
        <a:xfrm>
          <a:off x="2024156" y="1295459"/>
          <a:ext cx="6489799" cy="23480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Assist with paperwork</a:t>
          </a:r>
        </a:p>
      </dsp:txBody>
      <dsp:txXfrm>
        <a:off x="2024156" y="1295459"/>
        <a:ext cx="6489799" cy="647729"/>
      </dsp:txXfrm>
    </dsp:sp>
    <dsp:sp modelId="{6FFB0667-9730-44C2-9B05-87C990A419B4}">
      <dsp:nvSpPr>
        <dsp:cNvPr id="0" name=""/>
        <dsp:cNvSpPr/>
      </dsp:nvSpPr>
      <dsp:spPr>
        <a:xfrm>
          <a:off x="1275218" y="1943189"/>
          <a:ext cx="1497875" cy="149787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1E63F-1DB5-414E-B4B2-ABFFCF91F56D}">
      <dsp:nvSpPr>
        <dsp:cNvPr id="0" name=""/>
        <dsp:cNvSpPr/>
      </dsp:nvSpPr>
      <dsp:spPr>
        <a:xfrm>
          <a:off x="2024156" y="1943189"/>
          <a:ext cx="6489799" cy="149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Encourage starting the process early</a:t>
          </a:r>
        </a:p>
      </dsp:txBody>
      <dsp:txXfrm>
        <a:off x="2024156" y="1943189"/>
        <a:ext cx="6489799" cy="647729"/>
      </dsp:txXfrm>
    </dsp:sp>
    <dsp:sp modelId="{330B5A6B-4AF2-4BF2-A4B3-02D585626C70}">
      <dsp:nvSpPr>
        <dsp:cNvPr id="0" name=""/>
        <dsp:cNvSpPr/>
      </dsp:nvSpPr>
      <dsp:spPr>
        <a:xfrm>
          <a:off x="1700291" y="2590919"/>
          <a:ext cx="647729" cy="647729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2024C-F14F-42B6-89F7-90CEA6580B90}">
      <dsp:nvSpPr>
        <dsp:cNvPr id="0" name=""/>
        <dsp:cNvSpPr/>
      </dsp:nvSpPr>
      <dsp:spPr>
        <a:xfrm>
          <a:off x="2024156" y="2590919"/>
          <a:ext cx="6489799" cy="6477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Act as an advocate</a:t>
          </a:r>
        </a:p>
      </dsp:txBody>
      <dsp:txXfrm>
        <a:off x="2024156" y="2590919"/>
        <a:ext cx="6489799" cy="6477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1779D-A69D-4D28-9694-19033B5B2CB6}">
      <dsp:nvSpPr>
        <dsp:cNvPr id="0" name=""/>
        <dsp:cNvSpPr/>
      </dsp:nvSpPr>
      <dsp:spPr>
        <a:xfrm rot="5400000">
          <a:off x="5267637" y="-2070173"/>
          <a:ext cx="1043705" cy="544893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6X standard time</a:t>
          </a:r>
        </a:p>
      </dsp:txBody>
      <dsp:txXfrm rot="-5400000">
        <a:off x="3065025" y="183388"/>
        <a:ext cx="5397982" cy="941807"/>
      </dsp:txXfrm>
    </dsp:sp>
    <dsp:sp modelId="{CB3BE923-B78C-4A26-86FE-757B95374006}">
      <dsp:nvSpPr>
        <dsp:cNvPr id="0" name=""/>
        <dsp:cNvSpPr/>
      </dsp:nvSpPr>
      <dsp:spPr>
        <a:xfrm>
          <a:off x="0" y="1976"/>
          <a:ext cx="3065024" cy="13046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accommodation cannot be so extreme that test validity is compromised</a:t>
          </a:r>
        </a:p>
      </dsp:txBody>
      <dsp:txXfrm>
        <a:off x="63687" y="65663"/>
        <a:ext cx="2937650" cy="1177257"/>
      </dsp:txXfrm>
    </dsp:sp>
    <dsp:sp modelId="{95FC705C-BEA1-4682-919D-15D229A1883F}">
      <dsp:nvSpPr>
        <dsp:cNvPr id="0" name=""/>
        <dsp:cNvSpPr/>
      </dsp:nvSpPr>
      <dsp:spPr>
        <a:xfrm rot="5400000">
          <a:off x="5267637" y="-700309"/>
          <a:ext cx="1043705" cy="544893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Waiving a portion of the test</a:t>
          </a:r>
        </a:p>
      </dsp:txBody>
      <dsp:txXfrm rot="-5400000">
        <a:off x="3065025" y="1553252"/>
        <a:ext cx="5397982" cy="941807"/>
      </dsp:txXfrm>
    </dsp:sp>
    <dsp:sp modelId="{FC6A803C-F93A-4A76-8C9A-C6B0901168E7}">
      <dsp:nvSpPr>
        <dsp:cNvPr id="0" name=""/>
        <dsp:cNvSpPr/>
      </dsp:nvSpPr>
      <dsp:spPr>
        <a:xfrm>
          <a:off x="0" y="1371840"/>
          <a:ext cx="3065024" cy="13046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accommodation cannot fundamentally alter the test’s purpose </a:t>
          </a:r>
        </a:p>
      </dsp:txBody>
      <dsp:txXfrm>
        <a:off x="63687" y="1435527"/>
        <a:ext cx="2937650" cy="1177257"/>
      </dsp:txXfrm>
    </dsp:sp>
    <dsp:sp modelId="{12C68F92-CC79-4CB8-8EA7-654353951B2C}">
      <dsp:nvSpPr>
        <dsp:cNvPr id="0" name=""/>
        <dsp:cNvSpPr/>
      </dsp:nvSpPr>
      <dsp:spPr>
        <a:xfrm rot="5400000">
          <a:off x="5267637" y="669553"/>
          <a:ext cx="1043705" cy="544893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chemeClr val="tx1"/>
              </a:solidFill>
            </a:rPr>
            <a:t>Testing at home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chemeClr val="tx1"/>
              </a:solidFill>
            </a:rPr>
            <a:t>Administer medical care</a:t>
          </a:r>
        </a:p>
      </dsp:txBody>
      <dsp:txXfrm rot="-5400000">
        <a:off x="3065025" y="2923115"/>
        <a:ext cx="5397982" cy="941807"/>
      </dsp:txXfrm>
    </dsp:sp>
    <dsp:sp modelId="{DE5E5975-D402-4DC9-864C-83AEDFB3BB5B}">
      <dsp:nvSpPr>
        <dsp:cNvPr id="0" name=""/>
        <dsp:cNvSpPr/>
      </dsp:nvSpPr>
      <dsp:spPr>
        <a:xfrm>
          <a:off x="0" y="2741703"/>
          <a:ext cx="3065024" cy="13046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The accommodation cannot jeopardize test security or the safety of staff/others</a:t>
          </a:r>
        </a:p>
      </dsp:txBody>
      <dsp:txXfrm>
        <a:off x="63687" y="2805390"/>
        <a:ext cx="2937650" cy="11772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26369-E86E-4B9C-BE94-4FF87D4BFB73}">
      <dsp:nvSpPr>
        <dsp:cNvPr id="0" name=""/>
        <dsp:cNvSpPr/>
      </dsp:nvSpPr>
      <dsp:spPr>
        <a:xfrm>
          <a:off x="0" y="138813"/>
          <a:ext cx="8513956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Accommodation page</a:t>
          </a:r>
        </a:p>
      </dsp:txBody>
      <dsp:txXfrm>
        <a:off x="36296" y="175109"/>
        <a:ext cx="8441364" cy="670943"/>
      </dsp:txXfrm>
    </dsp:sp>
    <dsp:sp modelId="{58254914-0B21-4235-AF1C-0FE5A0571986}">
      <dsp:nvSpPr>
        <dsp:cNvPr id="0" name=""/>
        <dsp:cNvSpPr/>
      </dsp:nvSpPr>
      <dsp:spPr>
        <a:xfrm>
          <a:off x="0" y="882348"/>
          <a:ext cx="851395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31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hlinkClick xmlns:r="http://schemas.openxmlformats.org/officeDocument/2006/relationships" r:id="rId1"/>
            </a:rPr>
            <a:t>https://ged.com/about_test/accommodations/</a:t>
          </a:r>
          <a:endParaRPr lang="en-US" sz="2400" kern="1200"/>
        </a:p>
      </dsp:txBody>
      <dsp:txXfrm>
        <a:off x="0" y="882348"/>
        <a:ext cx="8513956" cy="513360"/>
      </dsp:txXfrm>
    </dsp:sp>
    <dsp:sp modelId="{ABCAEE23-CC0F-4736-BBEC-339C221E3522}">
      <dsp:nvSpPr>
        <dsp:cNvPr id="0" name=""/>
        <dsp:cNvSpPr/>
      </dsp:nvSpPr>
      <dsp:spPr>
        <a:xfrm>
          <a:off x="0" y="1395708"/>
          <a:ext cx="8513956" cy="743535"/>
        </a:xfrm>
        <a:prstGeom prst="roundRect">
          <a:avLst/>
        </a:prstGeom>
        <a:solidFill>
          <a:schemeClr val="accent2">
            <a:hueOff val="8419477"/>
            <a:satOff val="-29559"/>
            <a:lumOff val="-5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Paper request forms</a:t>
          </a:r>
        </a:p>
      </dsp:txBody>
      <dsp:txXfrm>
        <a:off x="36296" y="1432004"/>
        <a:ext cx="8441364" cy="670943"/>
      </dsp:txXfrm>
    </dsp:sp>
    <dsp:sp modelId="{CD466034-F13D-417C-B669-D6653FE88FB1}">
      <dsp:nvSpPr>
        <dsp:cNvPr id="0" name=""/>
        <dsp:cNvSpPr/>
      </dsp:nvSpPr>
      <dsp:spPr>
        <a:xfrm>
          <a:off x="0" y="2139243"/>
          <a:ext cx="851395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31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hlinkClick xmlns:r="http://schemas.openxmlformats.org/officeDocument/2006/relationships" r:id="rId2"/>
            </a:rPr>
            <a:t>https://ged.com/educators_admins/test_admin/corrections/</a:t>
          </a:r>
          <a:endParaRPr lang="en-US" sz="2400" kern="1200"/>
        </a:p>
      </dsp:txBody>
      <dsp:txXfrm>
        <a:off x="0" y="2139243"/>
        <a:ext cx="8513956" cy="513360"/>
      </dsp:txXfrm>
    </dsp:sp>
    <dsp:sp modelId="{8C1F5C17-8300-490E-8650-9E937AC6E6BD}">
      <dsp:nvSpPr>
        <dsp:cNvPr id="0" name=""/>
        <dsp:cNvSpPr/>
      </dsp:nvSpPr>
      <dsp:spPr>
        <a:xfrm>
          <a:off x="0" y="2652603"/>
          <a:ext cx="8513956" cy="743535"/>
        </a:xfrm>
        <a:prstGeom prst="roundRect">
          <a:avLst/>
        </a:prstGeom>
        <a:solidFill>
          <a:schemeClr val="accent2">
            <a:hueOff val="16838954"/>
            <a:satOff val="-59119"/>
            <a:lumOff val="-1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Contact us!</a:t>
          </a:r>
        </a:p>
      </dsp:txBody>
      <dsp:txXfrm>
        <a:off x="36296" y="2688899"/>
        <a:ext cx="8441364" cy="670943"/>
      </dsp:txXfrm>
    </dsp:sp>
    <dsp:sp modelId="{ABE508EF-0B39-4E89-B785-AADD9F98BA7F}">
      <dsp:nvSpPr>
        <dsp:cNvPr id="0" name=""/>
        <dsp:cNvSpPr/>
      </dsp:nvSpPr>
      <dsp:spPr>
        <a:xfrm>
          <a:off x="0" y="3396138"/>
          <a:ext cx="851395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31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accommodations@ged.com</a:t>
          </a:r>
        </a:p>
      </dsp:txBody>
      <dsp:txXfrm>
        <a:off x="0" y="3396138"/>
        <a:ext cx="8513956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83787-3F18-0941-951C-86CE87CB8B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D4A53-B40D-A44E-AAA5-FBB2164960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F8A632-5CF8-D44E-AD53-C703B91031D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F25D8-01A8-9D45-880D-B3EEF298B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D358B-6D43-F24A-8F80-11175938C2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19389A-39F6-AD46-9C37-7F1CB3D6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30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9CF907-54E3-414C-B907-4EC57FF97ED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83769A-2A3C-664A-B1A3-FCFF0FA8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The purpose of accommodations is to provide candidates with full access to their test</a:t>
            </a:r>
            <a:b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4708" indent="-174708">
              <a:lnSpc>
                <a:spcPct val="110000"/>
              </a:lnSpc>
              <a:spcBef>
                <a:spcPts val="484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Accommodations are not a guarantee of improved performance or test completion</a:t>
            </a:r>
          </a:p>
          <a:p>
            <a:pPr marL="174708" indent="-174708">
              <a:lnSpc>
                <a:spcPct val="110000"/>
              </a:lnSpc>
              <a:spcBef>
                <a:spcPts val="33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4708" indent="-174708">
              <a:lnSpc>
                <a:spcPct val="110000"/>
              </a:lnSpc>
              <a:spcBef>
                <a:spcPts val="484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Test accommodations are individualized and considered on a case-by-case basis</a:t>
            </a:r>
          </a:p>
          <a:p>
            <a:pPr marL="174708" indent="-174708">
              <a:lnSpc>
                <a:spcPct val="110000"/>
              </a:lnSpc>
              <a:spcBef>
                <a:spcPts val="33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4708" indent="-174708">
              <a:lnSpc>
                <a:spcPct val="110000"/>
              </a:lnSpc>
              <a:spcBef>
                <a:spcPts val="484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All candidates requesting accommodations must provide appropriate documentation</a:t>
            </a:r>
          </a:p>
          <a:p>
            <a:pPr>
              <a:spcBef>
                <a:spcPts val="484"/>
              </a:spcBef>
              <a:buClr>
                <a:srgbClr val="000000"/>
              </a:buClr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769A-2A3C-664A-B1A3-FCFF0FA87D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4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https://ged.com/about_test/accommodations/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769A-2A3C-664A-B1A3-FCFF0FA87D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8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ESL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“Slow Learner”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Active substance abuser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Test anxiety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Homemade diagnoses</a:t>
            </a:r>
          </a:p>
          <a:p>
            <a:pPr marL="815302" lvl="1" indent="-349415">
              <a:buFont typeface="Arial" panose="020B0604020202020204" pitchFamily="34" charset="0"/>
              <a:buChar char="•"/>
            </a:pPr>
            <a:r>
              <a:rPr lang="en-US" altLang="en-US" sz="2400" dirty="0"/>
              <a:t>“Spelling Disorder”</a:t>
            </a:r>
          </a:p>
          <a:p>
            <a:pPr marL="815302" lvl="1" indent="-349415">
              <a:buFont typeface="Arial" panose="020B0604020202020204" pitchFamily="34" charset="0"/>
              <a:buChar char="•"/>
            </a:pPr>
            <a:r>
              <a:rPr lang="en-US" altLang="en-US" sz="2400" dirty="0"/>
              <a:t>“Math Fluency Disorder”</a:t>
            </a:r>
          </a:p>
          <a:p>
            <a:pPr marL="815302" lvl="1" indent="-349415">
              <a:buFont typeface="Arial" panose="020B0604020202020204" pitchFamily="34" charset="0"/>
              <a:buChar char="•"/>
            </a:pPr>
            <a:r>
              <a:rPr lang="en-US" altLang="en-US" sz="2400" dirty="0"/>
              <a:t>“Cognitive Impairment NOS”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769A-2A3C-664A-B1A3-FCFF0FA87D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2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Candidates with a separate room or reader must still schedule by calling. Candidates</a:t>
            </a:r>
            <a:r>
              <a:rPr lang="en-US" altLang="en-US" baseline="0" dirty="0">
                <a:ea typeface="ＭＳ Ｐゴシック" panose="020B0600070205080204" pitchFamily="34" charset="-128"/>
              </a:rPr>
              <a:t> are directed to the correct process in their </a:t>
            </a:r>
            <a:r>
              <a:rPr lang="en-US" altLang="en-US" baseline="0">
                <a:ea typeface="ＭＳ Ｐゴシック" panose="020B0600070205080204" pitchFamily="34" charset="-128"/>
              </a:rPr>
              <a:t>determination letter.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769A-2A3C-664A-B1A3-FCFF0FA87D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7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9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Extra time (25%, 50%, 100%)</a:t>
            </a:r>
          </a:p>
          <a:p>
            <a:pPr>
              <a:spcBef>
                <a:spcPts val="571"/>
              </a:spcBef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9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Extra “stop-the-clock” breaks</a:t>
            </a:r>
          </a:p>
          <a:p>
            <a:pPr lvl="1">
              <a:spcBef>
                <a:spcPts val="571"/>
              </a:spcBef>
              <a:buSzPct val="100000"/>
              <a:defRPr/>
            </a:pPr>
            <a:r>
              <a:rPr lang="en-US" dirty="0"/>
              <a:t>30 minutes testing/5 minute break</a:t>
            </a:r>
          </a:p>
          <a:p>
            <a:pPr lvl="1">
              <a:spcBef>
                <a:spcPts val="571"/>
              </a:spcBef>
              <a:defRPr/>
            </a:pPr>
            <a:r>
              <a:rPr lang="en-US" dirty="0"/>
              <a:t>45 minutes testing/10 minute break</a:t>
            </a:r>
          </a:p>
          <a:p>
            <a:pPr>
              <a:spcBef>
                <a:spcPts val="571"/>
              </a:spcBef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9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Separate room</a:t>
            </a:r>
          </a:p>
          <a:p>
            <a:pPr>
              <a:spcBef>
                <a:spcPts val="571"/>
              </a:spcBef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9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Reader/recorder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769A-2A3C-664A-B1A3-FCFF0FA87D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8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713"/>
              </a:spcBef>
              <a:defRPr/>
            </a:pPr>
            <a:r>
              <a:rPr lang="en-US" dirty="0"/>
              <a:t> •</a:t>
            </a:r>
            <a:r>
              <a:rPr lang="en-US" b="1" dirty="0"/>
              <a:t>Universal Access features </a:t>
            </a:r>
            <a:r>
              <a:rPr lang="en-US" dirty="0"/>
              <a:t>(e.g., adjustable                      font, highlighting, and color contrast)</a:t>
            </a:r>
          </a:p>
          <a:p>
            <a:pPr>
              <a:spcBef>
                <a:spcPts val="713"/>
              </a:spcBef>
              <a:defRPr/>
            </a:pPr>
            <a:r>
              <a:rPr lang="en-US" b="1" dirty="0"/>
              <a:t>Adaptive equipment </a:t>
            </a:r>
            <a:r>
              <a:rPr lang="en-US" dirty="0"/>
              <a:t>(e.g., special keyboards, trackball mouse)</a:t>
            </a:r>
          </a:p>
          <a:p>
            <a:pPr>
              <a:spcBef>
                <a:spcPts val="713"/>
              </a:spcBef>
              <a:defRPr/>
            </a:pPr>
            <a:r>
              <a:rPr lang="en-US" b="1" dirty="0"/>
              <a:t>Magnification</a:t>
            </a:r>
            <a:r>
              <a:rPr lang="en-US" dirty="0"/>
              <a:t>: </a:t>
            </a:r>
            <a:r>
              <a:rPr lang="en-US" dirty="0" err="1"/>
              <a:t>ZoomText</a:t>
            </a:r>
            <a:r>
              <a:rPr lang="en-US" dirty="0"/>
              <a:t> </a:t>
            </a:r>
          </a:p>
          <a:p>
            <a:pPr indent="-51765">
              <a:spcBef>
                <a:spcPts val="713"/>
              </a:spcBef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b="1" dirty="0"/>
              <a:t>JAWS</a:t>
            </a:r>
            <a:r>
              <a:rPr lang="en-US" dirty="0"/>
              <a:t> – speech reading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769A-2A3C-664A-B1A3-FCFF0FA87D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Accommodation vs Fundamental Alternation</a:t>
            </a:r>
          </a:p>
          <a:p>
            <a:pPr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Accommodations vs Security</a:t>
            </a:r>
          </a:p>
          <a:p>
            <a:pPr lvl="1">
              <a:defRPr/>
            </a:pPr>
            <a:r>
              <a:rPr lang="en-US" altLang="en-US" sz="2000" dirty="0"/>
              <a:t>Bluetooth-enabled devices – hearing aids, glucose monitoring</a:t>
            </a:r>
          </a:p>
          <a:p>
            <a:pPr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Non-standard requests – Standing workstations, low light</a:t>
            </a:r>
          </a:p>
          <a:p>
            <a:pPr marL="465887" lvl="1"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769A-2A3C-664A-B1A3-FCFF0FA87D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7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3769A-2A3C-664A-B1A3-FCFF0FA87D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11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DDAEE1-CDFA-9A4E-AE90-013CF714D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352" r="10161" b="270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E7EC74-D20B-574D-AB10-A4B7B90B2B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29078" y="3429000"/>
            <a:ext cx="4485844" cy="433965"/>
          </a:xfrm>
          <a:solidFill>
            <a:schemeClr val="accent6"/>
          </a:solidFill>
        </p:spPr>
        <p:txBody>
          <a:bodyPr wrap="none" lIns="182880" tIns="91440" rIns="182880" bIns="91440"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add presenter name and/or 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47056-D864-9943-B945-CBDEC0DBFA18}"/>
              </a:ext>
            </a:extLst>
          </p:cNvPr>
          <p:cNvSpPr/>
          <p:nvPr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8F970F-174A-0945-9DD1-1083D5D2E6D8}"/>
              </a:ext>
            </a:extLst>
          </p:cNvPr>
          <p:cNvSpPr/>
          <p:nvPr userDrawn="1"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76F39E-EEE3-3F43-8CBF-063708FDD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6751" y="5312817"/>
            <a:ext cx="1738398" cy="98349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E5C3F-8D26-E84F-B390-3C5ADC7534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125" y="1349461"/>
            <a:ext cx="8159750" cy="1744980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buNone/>
              <a:defRPr sz="5200" b="1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15706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3rd color co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55A100-3887-6743-9B36-18479C1932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91875" y="1833118"/>
            <a:ext cx="3886200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tIns="4572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754A-2B32-E548-950D-3D416254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5" y="525108"/>
            <a:ext cx="8447049" cy="116558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A08B5-566F-B349-BFA2-05121F492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078" y="1833118"/>
            <a:ext cx="3886200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lIns="228600" tIns="457200" rIns="2286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092AB-8F98-5F47-9407-0AC5D973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C4BD02-03E7-8642-B0E6-135850D5BEC1}"/>
              </a:ext>
            </a:extLst>
          </p:cNvPr>
          <p:cNvSpPr/>
          <p:nvPr/>
        </p:nvSpPr>
        <p:spPr>
          <a:xfrm>
            <a:off x="485078" y="1833117"/>
            <a:ext cx="3886200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D0408B-B86A-744D-8F37-716CE888CED4}"/>
              </a:ext>
            </a:extLst>
          </p:cNvPr>
          <p:cNvSpPr/>
          <p:nvPr/>
        </p:nvSpPr>
        <p:spPr>
          <a:xfrm>
            <a:off x="4691878" y="1833117"/>
            <a:ext cx="3888989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CDCF30-BCEE-E64B-B5FE-A8EE9B8D00C9}"/>
              </a:ext>
            </a:extLst>
          </p:cNvPr>
          <p:cNvSpPr/>
          <p:nvPr userDrawn="1"/>
        </p:nvSpPr>
        <p:spPr>
          <a:xfrm>
            <a:off x="485078" y="1833117"/>
            <a:ext cx="3886200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30220D-155F-B144-B72A-ECE29424D3B0}"/>
              </a:ext>
            </a:extLst>
          </p:cNvPr>
          <p:cNvSpPr/>
          <p:nvPr userDrawn="1"/>
        </p:nvSpPr>
        <p:spPr>
          <a:xfrm>
            <a:off x="4691878" y="1833117"/>
            <a:ext cx="3888989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9507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2AB4-DDA8-1440-893E-D1CF5505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5A573-266D-FD4C-B96B-20E086323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5411A-0306-BE4F-8725-1A6F3DAA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BBEA7-A3E5-A548-A13A-B8061E4F8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C6838-3013-4346-8732-32B11F863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C9CA4-BA24-C94A-A925-C6955C8B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9BAA-F938-2F4A-9A6F-3BAD8DE0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3BD69-E9C6-F842-B9E0-92E45C7E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0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951AB10-DE50-EE4F-ABA4-905C8AD084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352" r="10161" b="270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3BD69-E9C6-F842-B9E0-92E45C7E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C0834C-19B7-1644-BF1B-C60619E10618}"/>
              </a:ext>
            </a:extLst>
          </p:cNvPr>
          <p:cNvSpPr/>
          <p:nvPr/>
        </p:nvSpPr>
        <p:spPr>
          <a:xfrm>
            <a:off x="-111292" y="2272089"/>
            <a:ext cx="9366584" cy="244241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766226-AFBB-0741-BB69-8054759664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607" y="2528177"/>
            <a:ext cx="1005840" cy="676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75F957-1E14-1A41-B96D-19BB009FFA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8638" y="3166980"/>
            <a:ext cx="1005840" cy="67682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E43D274-EC1E-7A40-8A80-93AC3E60CDD5}"/>
              </a:ext>
            </a:extLst>
          </p:cNvPr>
          <p:cNvSpPr/>
          <p:nvPr userDrawn="1"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CBF099-8991-5D47-9C82-B887A0C3DB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77844" y="6121577"/>
            <a:ext cx="928404" cy="5252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A22A-0173-E944-882A-14E1BCBDFD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79170" y="2594919"/>
            <a:ext cx="6018212" cy="1413339"/>
          </a:xfrm>
        </p:spPr>
        <p:txBody>
          <a:bodyPr/>
          <a:lstStyle>
            <a:lvl1pPr marL="0" indent="0">
              <a:buNone/>
              <a:defRPr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63737B0-F9CB-AB46-AB21-3913249090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9170" y="4168595"/>
            <a:ext cx="6018212" cy="412937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— Byline name here</a:t>
            </a:r>
          </a:p>
        </p:txBody>
      </p:sp>
    </p:spTree>
    <p:extLst>
      <p:ext uri="{BB962C8B-B14F-4D97-AF65-F5344CB8AC3E}">
        <p14:creationId xmlns:p14="http://schemas.microsoft.com/office/powerpoint/2010/main" val="1469346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19F20-715D-954B-A7DA-F648D52FC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4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5C14-10A7-3248-A1B3-565034EA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6" y="457200"/>
            <a:ext cx="32779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3C966-C5BA-054C-A04D-47E740DC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4" y="987432"/>
            <a:ext cx="4919285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51A04-4E4F-EC41-849F-83508A892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086" y="2297150"/>
            <a:ext cx="3277937" cy="3571837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085FB4-97DB-EA42-A44C-EA7C8D954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4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FF36-73D1-6641-A81E-62624777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6" y="457200"/>
            <a:ext cx="3277937" cy="1600200"/>
          </a:xfrm>
        </p:spPr>
        <p:txBody>
          <a:bodyPr anchor="b"/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DA541-F771-F44D-B879-91605476B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4" y="457201"/>
            <a:ext cx="4919285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9967-644C-ED41-B6D6-984569C08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086" y="2196790"/>
            <a:ext cx="3277937" cy="3672197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260F6B-8180-044B-AA16-163F69841E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05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938B-7693-F94C-81EC-A5C63FEF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0CC60-8C9A-8E41-AF8B-DC464432D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1513C-2717-C04F-8A33-1E9ED43E8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00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05B88-98D7-3C4B-B641-ECB9CD92F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A3750-6B5A-6142-91A4-2B5F84A91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57C02-0215-EB4B-A12C-47CF99ADD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2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54C2-981B-EE46-8396-135367C7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5934-ED0F-9449-B16D-8E2F400E5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75000"/>
                </a:schemeClr>
              </a:buClr>
              <a:defRPr/>
            </a:lvl1pPr>
            <a:lvl2pPr>
              <a:buClr>
                <a:schemeClr val="bg2">
                  <a:lumMod val="75000"/>
                </a:schemeClr>
              </a:buClr>
              <a:defRPr/>
            </a:lvl2pPr>
            <a:lvl3pPr>
              <a:buClr>
                <a:schemeClr val="bg2">
                  <a:lumMod val="75000"/>
                </a:schemeClr>
              </a:buClr>
              <a:defRPr/>
            </a:lvl3pPr>
            <a:lvl4pPr>
              <a:buClr>
                <a:schemeClr val="bg2">
                  <a:lumMod val="75000"/>
                </a:schemeClr>
              </a:buClr>
              <a:defRPr/>
            </a:lvl4pPr>
            <a:lvl5pPr>
              <a:buClr>
                <a:schemeClr val="bg2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3A84-2310-ED45-A48B-686FA2C6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5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54C2-981B-EE46-8396-135367C7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1664043"/>
            <a:ext cx="4427435" cy="1795849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5934-ED0F-9449-B16D-8E2F400E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3616411"/>
            <a:ext cx="4427435" cy="2257526"/>
          </a:xfrm>
        </p:spPr>
        <p:txBody>
          <a:bodyPr/>
          <a:lstStyle>
            <a:lvl1pPr>
              <a:buClr>
                <a:schemeClr val="bg2">
                  <a:lumMod val="75000"/>
                </a:schemeClr>
              </a:buClr>
              <a:defRPr sz="1800"/>
            </a:lvl1pPr>
            <a:lvl2pPr>
              <a:buClr>
                <a:schemeClr val="bg2">
                  <a:lumMod val="75000"/>
                </a:schemeClr>
              </a:buClr>
              <a:defRPr sz="1600"/>
            </a:lvl2pPr>
            <a:lvl3pPr>
              <a:buClr>
                <a:schemeClr val="bg2">
                  <a:lumMod val="75000"/>
                </a:schemeClr>
              </a:buClr>
              <a:defRPr sz="1400"/>
            </a:lvl3pPr>
            <a:lvl4pPr>
              <a:buClr>
                <a:schemeClr val="bg2">
                  <a:lumMod val="75000"/>
                </a:schemeClr>
              </a:buClr>
              <a:defRPr sz="1200"/>
            </a:lvl4pPr>
            <a:lvl5pPr>
              <a:buClr>
                <a:schemeClr val="bg2">
                  <a:lumMod val="75000"/>
                </a:schemeClr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3A84-2310-ED45-A48B-686FA2C6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9E90F1-F78F-6C40-9DD0-0163D4E74E61}"/>
              </a:ext>
            </a:extLst>
          </p:cNvPr>
          <p:cNvSpPr/>
          <p:nvPr userDrawn="1"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46C680-EDAA-7A4E-8BDB-CA36B0DBE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285" y="6116267"/>
            <a:ext cx="949233" cy="54864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9C37E-375D-084B-8919-69CEFD2B7E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3490" y="230188"/>
            <a:ext cx="4100513" cy="66278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1458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phic Text Lower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54C2-981B-EE46-8396-135367C7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525108"/>
            <a:ext cx="8513956" cy="1060631"/>
          </a:xfrm>
        </p:spPr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3A84-2310-ED45-A48B-686FA2C6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CE39FC-8FAD-AA43-9C92-A75071E754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1229" y="1690689"/>
            <a:ext cx="8514159" cy="2707692"/>
          </a:xfrm>
        </p:spPr>
        <p:txBody>
          <a:bodyPr/>
          <a:lstStyle/>
          <a:p>
            <a:pPr lvl="0"/>
            <a:r>
              <a:rPr lang="en-US" dirty="0"/>
              <a:t>Graphic or Graphs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2AAE-D1A2-4A47-84E5-FCA6A267D3FC}"/>
              </a:ext>
            </a:extLst>
          </p:cNvPr>
          <p:cNvSpPr/>
          <p:nvPr/>
        </p:nvSpPr>
        <p:spPr>
          <a:xfrm>
            <a:off x="-173620" y="4503345"/>
            <a:ext cx="9462304" cy="134266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23B582-68D5-1442-90AE-81446A66CC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084" y="4652970"/>
            <a:ext cx="2563652" cy="1100137"/>
          </a:xfrm>
        </p:spPr>
        <p:txBody>
          <a:bodyPr>
            <a:normAutofit/>
          </a:bodyPr>
          <a:lstStyle>
            <a:lvl1pPr marL="0" indent="0" algn="r">
              <a:buNone/>
              <a:defRPr sz="2400" b="1"/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Edit This </a:t>
            </a:r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6E6D12-0BCB-1F42-BE91-DFAC882E9606}"/>
              </a:ext>
            </a:extLst>
          </p:cNvPr>
          <p:cNvCxnSpPr/>
          <p:nvPr/>
        </p:nvCxnSpPr>
        <p:spPr>
          <a:xfrm>
            <a:off x="3020993" y="4652970"/>
            <a:ext cx="0" cy="11001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2283F8-1BE1-B348-BFF3-258F230C6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7251" y="4652970"/>
            <a:ext cx="5638137" cy="11001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6E283D-CD05-2A46-A323-E49A33ABE084}"/>
              </a:ext>
            </a:extLst>
          </p:cNvPr>
          <p:cNvCxnSpPr/>
          <p:nvPr userDrawn="1"/>
        </p:nvCxnSpPr>
        <p:spPr>
          <a:xfrm>
            <a:off x="3020993" y="4652970"/>
            <a:ext cx="0" cy="11001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33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54C2-981B-EE46-8396-135367C7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525108"/>
            <a:ext cx="8513956" cy="1165587"/>
          </a:xfrm>
        </p:spPr>
        <p:txBody>
          <a:bodyPr lIns="0" tIns="0" rIns="0" bIns="0" anchor="t" anchorCtr="0"/>
          <a:lstStyle>
            <a:lvl1pPr>
              <a:defRPr>
                <a:latin typeface="Rockwell" panose="02060603020205020403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5934-ED0F-9449-B16D-8E2F400E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5" y="3178105"/>
            <a:ext cx="2626113" cy="2695839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3A84-2310-ED45-A48B-686FA2C6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280594D-5C99-4449-8BEF-8FC979CAB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1228" y="1784356"/>
            <a:ext cx="2625968" cy="1293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B2A2BC-9AAE-0240-9F33-9E8FB40195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45006" y="3178105"/>
            <a:ext cx="2626113" cy="2695839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D6159D2-B4F3-FB41-B17E-8F593A0A90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45006" y="1784356"/>
            <a:ext cx="2626113" cy="1293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F96123-4B08-C44F-A786-C1868520740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88927" y="3178105"/>
            <a:ext cx="2626113" cy="2695839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D4E196C-3A50-3C4A-9A5E-1ECF0F233C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8927" y="1784356"/>
            <a:ext cx="2626113" cy="1293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315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54C2-981B-EE46-8396-135367C7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525101"/>
            <a:ext cx="8513956" cy="814109"/>
          </a:xfrm>
        </p:spPr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5934-ED0F-9449-B16D-8E2F400E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6" y="1622307"/>
            <a:ext cx="2737271" cy="1983429"/>
          </a:xfrm>
          <a:solidFill>
            <a:schemeClr val="accent4"/>
          </a:solidFill>
        </p:spPr>
        <p:txBody>
          <a:bodyPr lIns="228600" tIns="1005840" rIns="22860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3A84-2310-ED45-A48B-686FA2C6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280594D-5C99-4449-8BEF-8FC979CAB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1230" y="1714900"/>
            <a:ext cx="2737120" cy="86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6CC65AB-C295-7A41-9E03-C0E1ED78863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89428" y="1622307"/>
            <a:ext cx="2737271" cy="1983429"/>
          </a:xfrm>
          <a:solidFill>
            <a:schemeClr val="accent2"/>
          </a:solidFill>
        </p:spPr>
        <p:txBody>
          <a:bodyPr lIns="228600" tIns="1005840" rIns="2286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AAEDCDC-DB62-1F4B-B898-8CB8A2B484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89570" y="1714900"/>
            <a:ext cx="2737120" cy="86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1DC619D-F61A-5047-888B-01130188CA0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77770" y="1622307"/>
            <a:ext cx="2737271" cy="1983429"/>
          </a:xfrm>
          <a:solidFill>
            <a:schemeClr val="accent5"/>
          </a:solidFill>
        </p:spPr>
        <p:txBody>
          <a:bodyPr lIns="228600" tIns="1005840" rIns="2286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AF73AC8-3114-4C42-98D2-58D0C72D02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77913" y="1714900"/>
            <a:ext cx="2737120" cy="86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D0D6CAB-F5E1-B74C-A3FF-C19FDFCD8C3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01086" y="3763625"/>
            <a:ext cx="2737271" cy="1983429"/>
          </a:xfrm>
          <a:solidFill>
            <a:schemeClr val="accent3"/>
          </a:solidFill>
        </p:spPr>
        <p:txBody>
          <a:bodyPr lIns="228600" tIns="1005840" rIns="2286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845FBE7-DB4B-7742-9CAB-55CC994B13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1230" y="3856218"/>
            <a:ext cx="2737120" cy="86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768AE83-B91F-FA47-84E2-B9E3D1C4118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189428" y="3763625"/>
            <a:ext cx="2737271" cy="1983429"/>
          </a:xfrm>
          <a:solidFill>
            <a:schemeClr val="accent1"/>
          </a:solidFill>
        </p:spPr>
        <p:txBody>
          <a:bodyPr lIns="228600" tIns="1005840" rIns="2286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8C28903F-337C-9843-BD4D-36307E639B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89570" y="3856218"/>
            <a:ext cx="2737120" cy="86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B2E0AC-5BF2-B247-812E-59BFDA6F965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077770" y="3763625"/>
            <a:ext cx="2737271" cy="1983429"/>
          </a:xfrm>
          <a:solidFill>
            <a:schemeClr val="accent6"/>
          </a:solidFill>
        </p:spPr>
        <p:txBody>
          <a:bodyPr lIns="228600" tIns="1005840" rIns="22860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62129C6-A867-1047-B875-E625916D74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77913" y="3856218"/>
            <a:ext cx="2737120" cy="86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9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B0160A5-3E1F-F643-A762-F4D35C2C7A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352" r="10161" b="270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A0E915-A8C6-BA4B-ADC7-8344720C32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3490" y="230188"/>
            <a:ext cx="4100513" cy="6627813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109FD-6428-A74C-8BE5-90D70DBB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6" y="880953"/>
            <a:ext cx="4457701" cy="3681529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A0E6B-2599-C742-A2A2-B2E71AE96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086" y="4716966"/>
            <a:ext cx="4457701" cy="1092820"/>
          </a:xfr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bg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7841D-C20F-7F4A-A9F5-D3921C819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5AFAB4-F791-5B43-8343-AE21C80ABD79}"/>
              </a:ext>
            </a:extLst>
          </p:cNvPr>
          <p:cNvSpPr/>
          <p:nvPr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956A7-8D85-7A4F-A74B-F6C81A275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9521" y="6071285"/>
            <a:ext cx="1049266" cy="5936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41AF0B-71FB-D347-9CD2-21A72ACEF2C9}"/>
              </a:ext>
            </a:extLst>
          </p:cNvPr>
          <p:cNvSpPr/>
          <p:nvPr userDrawn="1"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324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55A100-3887-6743-9B36-18479C1932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91875" y="1833118"/>
            <a:ext cx="3886200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tIns="4572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754A-2B32-E548-950D-3D416254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5" y="525108"/>
            <a:ext cx="8447049" cy="116558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A08B5-566F-B349-BFA2-05121F492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078" y="1833118"/>
            <a:ext cx="3886200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lIns="228600" tIns="457200" rIns="2286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092AB-8F98-5F47-9407-0AC5D973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C4BD02-03E7-8642-B0E6-135850D5BEC1}"/>
              </a:ext>
            </a:extLst>
          </p:cNvPr>
          <p:cNvSpPr/>
          <p:nvPr/>
        </p:nvSpPr>
        <p:spPr>
          <a:xfrm>
            <a:off x="485078" y="1833117"/>
            <a:ext cx="3886200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D0408B-B86A-744D-8F37-716CE888CED4}"/>
              </a:ext>
            </a:extLst>
          </p:cNvPr>
          <p:cNvSpPr/>
          <p:nvPr/>
        </p:nvSpPr>
        <p:spPr>
          <a:xfrm>
            <a:off x="4691878" y="1833117"/>
            <a:ext cx="3888989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CDCF30-BCEE-E64B-B5FE-A8EE9B8D00C9}"/>
              </a:ext>
            </a:extLst>
          </p:cNvPr>
          <p:cNvSpPr/>
          <p:nvPr userDrawn="1"/>
        </p:nvSpPr>
        <p:spPr>
          <a:xfrm>
            <a:off x="485078" y="1833117"/>
            <a:ext cx="3886200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30220D-155F-B144-B72A-ECE29424D3B0}"/>
              </a:ext>
            </a:extLst>
          </p:cNvPr>
          <p:cNvSpPr/>
          <p:nvPr userDrawn="1"/>
        </p:nvSpPr>
        <p:spPr>
          <a:xfrm>
            <a:off x="4691878" y="1833117"/>
            <a:ext cx="3888989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9000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nd color co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55A100-3887-6743-9B36-18479C1932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91875" y="1833118"/>
            <a:ext cx="3886200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tIns="4572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754A-2B32-E548-950D-3D416254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5" y="525108"/>
            <a:ext cx="8447049" cy="116558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A08B5-566F-B349-BFA2-05121F492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078" y="1833118"/>
            <a:ext cx="3886200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lIns="228600" tIns="457200" rIns="2286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092AB-8F98-5F47-9407-0AC5D973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C4BD02-03E7-8642-B0E6-135850D5BEC1}"/>
              </a:ext>
            </a:extLst>
          </p:cNvPr>
          <p:cNvSpPr/>
          <p:nvPr/>
        </p:nvSpPr>
        <p:spPr>
          <a:xfrm>
            <a:off x="485078" y="1833117"/>
            <a:ext cx="3886200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D0408B-B86A-744D-8F37-716CE888CED4}"/>
              </a:ext>
            </a:extLst>
          </p:cNvPr>
          <p:cNvSpPr/>
          <p:nvPr/>
        </p:nvSpPr>
        <p:spPr>
          <a:xfrm>
            <a:off x="4691878" y="1833117"/>
            <a:ext cx="3888989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CDCF30-BCEE-E64B-B5FE-A8EE9B8D00C9}"/>
              </a:ext>
            </a:extLst>
          </p:cNvPr>
          <p:cNvSpPr/>
          <p:nvPr userDrawn="1"/>
        </p:nvSpPr>
        <p:spPr>
          <a:xfrm>
            <a:off x="485078" y="1833117"/>
            <a:ext cx="3886200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30220D-155F-B144-B72A-ECE29424D3B0}"/>
              </a:ext>
            </a:extLst>
          </p:cNvPr>
          <p:cNvSpPr/>
          <p:nvPr userDrawn="1"/>
        </p:nvSpPr>
        <p:spPr>
          <a:xfrm>
            <a:off x="4691878" y="1833117"/>
            <a:ext cx="3888989" cy="215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0270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09606-3FF4-AA4E-B54E-D3439CA7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525108"/>
            <a:ext cx="8513956" cy="11655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9D7D9-9E56-864E-97A0-4BB376C1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083" y="1825625"/>
            <a:ext cx="8513956" cy="404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333C7-F68D-3840-AF0B-49B5C9428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1082" y="6446837"/>
            <a:ext cx="2057400" cy="2180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E26A2A-DE5F-EA41-900F-AB5C4F1D9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4E4871-A936-9D44-87B5-A71D2410054C}"/>
              </a:ext>
            </a:extLst>
          </p:cNvPr>
          <p:cNvSpPr/>
          <p:nvPr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C15262-F13A-A545-9E19-10E73B12B587}"/>
              </a:ext>
            </a:extLst>
          </p:cNvPr>
          <p:cNvSpPr/>
          <p:nvPr userDrawn="1"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606BDE-C71B-C34D-99BE-05C9ADB1E5B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806" y="6116267"/>
            <a:ext cx="94923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8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701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700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Rockwell" panose="02060603020205020403" pitchFamily="18" charset="77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Clr>
          <a:schemeClr val="bg2">
            <a:lumMod val="75000"/>
          </a:schemeClr>
        </a:buClr>
        <a:buSzPct val="110000"/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bg2">
            <a:lumMod val="75000"/>
          </a:schemeClr>
        </a:buClr>
        <a:buSzPct val="110000"/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bg2">
            <a:lumMod val="75000"/>
          </a:schemeClr>
        </a:buClr>
        <a:buSzPct val="11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bg2">
            <a:lumMod val="75000"/>
          </a:schemeClr>
        </a:buClr>
        <a:buSzPct val="11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bg2">
            <a:lumMod val="75000"/>
          </a:schemeClr>
        </a:buClr>
        <a:buSzPct val="11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44E468F1-9427-CE45-B59F-9A747B30C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3164" y="3735161"/>
            <a:ext cx="5437707" cy="952056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2019 AK Adult Education Conference</a:t>
            </a:r>
          </a:p>
          <a:p>
            <a:r>
              <a:rPr lang="en-US" sz="2400" dirty="0"/>
              <a:t>October 2, 2019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0164CB-12C7-0A45-AFF1-BDB7BFA03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ea typeface="ＭＳ Ｐゴシック" panose="020B0600070205080204" pitchFamily="34" charset="-128"/>
              </a:rPr>
              <a:t>All About Accommodations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BE2C1-601C-496E-8E05-00B280395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483" y="4853353"/>
            <a:ext cx="1765037" cy="18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2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B3B757-D824-AC4C-955D-FF4C262D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Assistive Technology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09B262A-E609-497E-A92A-9B3FCCFBA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145858"/>
              </p:ext>
            </p:extLst>
          </p:nvPr>
        </p:nvGraphicFramePr>
        <p:xfrm>
          <a:off x="301083" y="1825625"/>
          <a:ext cx="8513956" cy="404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768E1-2031-024A-B024-04A47028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8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B54F-354D-48D4-91C0-7F1B7939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Emerging Trends in 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Accommodations and Accessibility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9BC077D-8721-45B0-A9AF-6F0F74B9D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299627"/>
              </p:ext>
            </p:extLst>
          </p:nvPr>
        </p:nvGraphicFramePr>
        <p:xfrm>
          <a:off x="301083" y="1825625"/>
          <a:ext cx="8513956" cy="404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C60C-A54D-4F77-819F-70BBBD7E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877C5-166C-4920-A378-436A1D5499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471" t="7375" r="11472" b="14750"/>
          <a:stretch/>
        </p:blipFill>
        <p:spPr>
          <a:xfrm>
            <a:off x="3559127" y="2641355"/>
            <a:ext cx="2025748" cy="1439007"/>
          </a:xfrm>
          <a:prstGeom prst="rect">
            <a:avLst/>
          </a:prstGeom>
        </p:spPr>
      </p:pic>
      <p:pic>
        <p:nvPicPr>
          <p:cNvPr id="1030" name="Picture 6" descr="Image result for person at computer clipart">
            <a:extLst>
              <a:ext uri="{FF2B5EF4-FFF2-40B4-BE49-F238E27FC236}">
                <a16:creationId xmlns:a16="http://schemas.microsoft.com/office/drawing/2014/main" id="{469406E7-4BD4-4C9E-AAD0-5DCEB0BA7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8" b="14389"/>
          <a:stretch/>
        </p:blipFill>
        <p:spPr bwMode="auto">
          <a:xfrm>
            <a:off x="604911" y="2641355"/>
            <a:ext cx="2065867" cy="149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2524AF61-D026-495E-9DC9-02B42D3B5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-3036" r="15821" b="3036"/>
          <a:stretch/>
        </p:blipFill>
        <p:spPr bwMode="auto">
          <a:xfrm>
            <a:off x="6473223" y="2641356"/>
            <a:ext cx="2065865" cy="139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7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916D-2F77-45DE-8C19-7976F0E9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525108"/>
            <a:ext cx="8513956" cy="2021144"/>
          </a:xfrm>
        </p:spPr>
        <p:txBody>
          <a:bodyPr/>
          <a:lstStyle/>
          <a:p>
            <a:r>
              <a:rPr lang="en-US" dirty="0"/>
              <a:t>Documentation Guidelines</a:t>
            </a:r>
            <a:br>
              <a:rPr lang="en-US" dirty="0"/>
            </a:b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</a:rPr>
              <a:t>      Review documentation guidelines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6C36C2-0203-4B81-9318-26D731991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74" y="1800665"/>
            <a:ext cx="8662652" cy="36918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DA24D-49E3-47C6-9DAA-9656CDB8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2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02640-E7DB-4574-AB97-8A3A75E2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978" y="2182869"/>
            <a:ext cx="5416061" cy="3890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B4334B-B6EF-478D-BF3D-18F56C228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525108"/>
            <a:ext cx="8513956" cy="1165587"/>
          </a:xfrm>
        </p:spPr>
        <p:txBody>
          <a:bodyPr/>
          <a:lstStyle/>
          <a:p>
            <a:r>
              <a:rPr lang="en-US" dirty="0"/>
              <a:t>Accommodation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986E-D4E8-41A7-84D0-989E29CC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61" y="1404844"/>
            <a:ext cx="6212516" cy="4250368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Who reviews requests?</a:t>
            </a:r>
          </a:p>
          <a:p>
            <a:pPr marL="0" indent="0">
              <a:spcBef>
                <a:spcPct val="0"/>
              </a:spcBef>
              <a:buClr>
                <a:srgbClr val="000000"/>
              </a:buClr>
              <a:buNone/>
            </a:pPr>
            <a:endParaRPr lang="en-US" altLang="en-US" sz="2800" dirty="0">
              <a:solidFill>
                <a:srgbClr val="000000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How are determinations made?</a:t>
            </a:r>
          </a:p>
          <a:p>
            <a:pPr lvl="1">
              <a:spcBef>
                <a:spcPts val="475"/>
              </a:spcBef>
              <a:buClr>
                <a:srgbClr val="000000"/>
              </a:buClr>
            </a:pPr>
            <a:r>
              <a:rPr lang="en-US" altLang="en-US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Consider all documentation </a:t>
            </a:r>
          </a:p>
          <a:p>
            <a:pPr lvl="1">
              <a:spcBef>
                <a:spcPts val="475"/>
              </a:spcBef>
              <a:buClr>
                <a:srgbClr val="000000"/>
              </a:buClr>
            </a:pPr>
            <a:r>
              <a:rPr lang="en-US" altLang="en-US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Continual calibration</a:t>
            </a:r>
          </a:p>
          <a:p>
            <a:pPr lvl="1">
              <a:spcBef>
                <a:spcPts val="475"/>
              </a:spcBef>
              <a:buClr>
                <a:srgbClr val="000000"/>
              </a:buClr>
            </a:pPr>
            <a:r>
              <a:rPr lang="en-US" altLang="en-US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Written explanations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4DE36-F7E8-4678-8B08-E021BFD5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9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951ED3-AE5D-4372-A91A-3ABD1613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4" y="403491"/>
            <a:ext cx="2895238" cy="6152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55A12E-27B5-43E6-8E75-5106CC25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382" y="2868448"/>
            <a:ext cx="4974559" cy="116558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3600" dirty="0">
                <a:ea typeface="ＭＳ Ｐゴシック" panose="020B0600070205080204" pitchFamily="34" charset="-128"/>
              </a:rPr>
              <a:t>Top 3 causes of an incomplete application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507F-DB0D-4F32-A94D-D705D340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544" y="4160520"/>
            <a:ext cx="6344529" cy="3608363"/>
          </a:xfrm>
        </p:spPr>
        <p:txBody>
          <a:bodyPr/>
          <a:lstStyle/>
          <a:p>
            <a:pPr marL="800083" lvl="1" indent="-457200">
              <a:buFont typeface="+mj-lt"/>
              <a:buAutoNum type="arabicPeriod"/>
            </a:pPr>
            <a:r>
              <a:rPr lang="en-US" altLang="en-US" sz="2800" dirty="0"/>
              <a:t>No supporting documentation </a:t>
            </a:r>
          </a:p>
          <a:p>
            <a:pPr marL="800083" lvl="1" indent="-457200">
              <a:buFont typeface="+mj-lt"/>
              <a:buAutoNum type="arabicPeriod"/>
            </a:pPr>
            <a:r>
              <a:rPr lang="en-US" altLang="en-US" sz="2800" dirty="0"/>
              <a:t>Missing pages </a:t>
            </a:r>
          </a:p>
          <a:p>
            <a:pPr marL="800083" lvl="1" indent="-457200">
              <a:buFont typeface="+mj-lt"/>
              <a:buAutoNum type="arabicPeriod"/>
            </a:pPr>
            <a:r>
              <a:rPr lang="en-US" altLang="en-US" sz="2800" dirty="0"/>
              <a:t>Outdated documentation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40DE2-73EA-40B8-8EDC-03D48B0F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79F48-4672-4FF4-8E9F-3B42D608B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743" y="783772"/>
            <a:ext cx="7968343" cy="51463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3D90A-1B37-4EF5-A998-EC31FBA6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6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B3B757-D824-AC4C-955D-FF4C262D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Arial" panose="020B0604020202020204" pitchFamily="34" charset="0"/>
              </a:rPr>
              <a:t>How can you help your students?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3FF9D66-D3CE-4635-8AA2-E1AB01FDD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30205"/>
              </p:ext>
            </p:extLst>
          </p:nvPr>
        </p:nvGraphicFramePr>
        <p:xfrm>
          <a:off x="160406" y="1558339"/>
          <a:ext cx="8513956" cy="404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768E1-2031-024A-B024-04A47028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39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5406-DE76-4C91-963A-3093BB81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Outer Limits of Accommodations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4A7B3-43ED-40E6-9BD6-81CA0E92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7DECF5D-D916-4917-AC60-A2F35F8F8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066819"/>
              </p:ext>
            </p:extLst>
          </p:nvPr>
        </p:nvGraphicFramePr>
        <p:xfrm>
          <a:off x="301083" y="1825625"/>
          <a:ext cx="8513956" cy="404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53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D8110B2-D449-44E1-92CD-5249B21FCBE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01083" y="1825625"/>
          <a:ext cx="8513956" cy="404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26A2A-DE5F-EA41-900F-AB5C4F1D984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5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AE45-47A5-4AD8-AA2D-F0FE3CED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on the Accommodation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826CFC-86BC-492A-A17F-5E741A5A4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25" y="2285999"/>
            <a:ext cx="8513763" cy="29585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2A649-EFFF-49A5-9DD8-B61CEB1F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6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CC81A-8280-7444-AB3B-1E458441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3319975"/>
            <a:ext cx="4427435" cy="2553962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Overview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Types of accommodations on high stakes exams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Accommodation process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Documentation requirements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Best way to assist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Questions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B61B4-9869-3C41-87C0-024B62A8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F71161A-A511-E94C-854D-F1073AF329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90" y="1116159"/>
            <a:ext cx="4100513" cy="4855870"/>
          </a:xfr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66BBC1AC-CDB7-7247-8199-804AB8DF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1664044"/>
            <a:ext cx="4427435" cy="1107292"/>
          </a:xfrm>
        </p:spPr>
        <p:txBody>
          <a:bodyPr>
            <a:normAutofit/>
          </a:bodyPr>
          <a:lstStyle/>
          <a:p>
            <a:r>
              <a:rPr lang="en-US" sz="36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70061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F4B360-9D4D-6641-99A6-A68980D0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C1761-8CBB-CD4B-A3F3-D3DAA8F25B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This slide is for interesting quotes.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19F304-13B3-7048-B87D-44FCBDBEE1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— Author Unknown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86A0A-B171-4793-A70A-0B1138A38CE4}"/>
              </a:ext>
            </a:extLst>
          </p:cNvPr>
          <p:cNvSpPr/>
          <p:nvPr/>
        </p:nvSpPr>
        <p:spPr>
          <a:xfrm>
            <a:off x="-98474" y="2194560"/>
            <a:ext cx="9369083" cy="2518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4DADD-C1D2-4F31-BB20-B686D43BAC5D}"/>
              </a:ext>
            </a:extLst>
          </p:cNvPr>
          <p:cNvSpPr txBox="1"/>
          <p:nvPr/>
        </p:nvSpPr>
        <p:spPr>
          <a:xfrm>
            <a:off x="-56271" y="2828835"/>
            <a:ext cx="93268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Rockwell" panose="020606030202050204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59467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BB122-70BB-1145-B991-C2D74786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6" y="880953"/>
            <a:ext cx="4457701" cy="1260081"/>
          </a:xfrm>
        </p:spPr>
        <p:txBody>
          <a:bodyPr>
            <a:normAutofit fontScale="90000"/>
          </a:bodyPr>
          <a:lstStyle/>
          <a:p>
            <a:r>
              <a:rPr lang="en-US" sz="4800" b="1" spc="-75" dirty="0"/>
              <a:t>Contact Information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C6C985-AAFA-AA40-8274-71A0669CA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086" y="2329543"/>
            <a:ext cx="4742404" cy="3480244"/>
          </a:xfrm>
        </p:spPr>
        <p:txBody>
          <a:bodyPr>
            <a:noAutofit/>
          </a:bodyPr>
          <a:lstStyle/>
          <a:p>
            <a:r>
              <a:rPr lang="da-DK" sz="2400" b="1" i="0" dirty="0"/>
              <a:t>Debbie Bergtholdt</a:t>
            </a:r>
          </a:p>
          <a:p>
            <a:r>
              <a:rPr lang="da-DK" sz="2400" dirty="0"/>
              <a:t>Manager, Accommodations</a:t>
            </a:r>
          </a:p>
          <a:p>
            <a:endParaRPr lang="da-DK" sz="2400" dirty="0"/>
          </a:p>
          <a:p>
            <a:r>
              <a:rPr lang="da-DK" sz="2400" dirty="0"/>
              <a:t>Debbie.Bergtholdt@pearson.com</a:t>
            </a:r>
          </a:p>
          <a:p>
            <a:r>
              <a:rPr lang="da-DK" sz="2400" dirty="0"/>
              <a:t>952-905-7292</a:t>
            </a:r>
          </a:p>
          <a:p>
            <a:endParaRPr lang="da-DK" sz="2400" dirty="0"/>
          </a:p>
          <a:p>
            <a:r>
              <a:rPr lang="da-DK" sz="2400" dirty="0"/>
              <a:t>accommodations@ged.com</a:t>
            </a:r>
          </a:p>
          <a:p>
            <a:r>
              <a:rPr lang="da-DK" sz="2400" dirty="0"/>
              <a:t>Helpdesk: 952-681-4907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550D-1CD4-9F42-94C8-7377B6F08E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21</a:t>
            </a:fld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FC52E47-E16A-504A-8BF0-51182B6B11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9377" r="29377"/>
          <a:stretch>
            <a:fillRect/>
          </a:stretch>
        </p:blipFill>
        <p:spPr>
          <a:xfrm>
            <a:off x="5043490" y="230188"/>
            <a:ext cx="4100513" cy="6627813"/>
          </a:xfrm>
        </p:spPr>
      </p:pic>
    </p:spTree>
    <p:extLst>
      <p:ext uri="{BB962C8B-B14F-4D97-AF65-F5344CB8AC3E}">
        <p14:creationId xmlns:p14="http://schemas.microsoft.com/office/powerpoint/2010/main" val="61714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E98D-8725-4A4C-ADAF-66B0BBF5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42DD4-BE94-7B4F-831A-0DCE3863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D60EB-37FE-F54B-88DE-518AEC001C8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80508" y="1488407"/>
            <a:ext cx="2737271" cy="1983429"/>
          </a:xfrm>
        </p:spPr>
        <p:txBody>
          <a:bodyPr>
            <a:normAutofit/>
          </a:bodyPr>
          <a:lstStyle/>
          <a:p>
            <a:r>
              <a:rPr lang="en-US" dirty="0"/>
              <a:t>Purpose of Accommodations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569888B3-08B6-F643-903E-5E8807F534A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648" y="1672990"/>
            <a:ext cx="690989" cy="71258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4CAE7-22D3-A647-8D19-3F1EE662D0F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811677" y="1488407"/>
            <a:ext cx="2737271" cy="1983429"/>
          </a:xfrm>
        </p:spPr>
        <p:txBody>
          <a:bodyPr/>
          <a:lstStyle/>
          <a:p>
            <a:r>
              <a:rPr lang="en-US" dirty="0"/>
              <a:t>Not a Guarantee of improvement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A6B089E-2A4E-D946-80E8-B960B173952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718" r="-102718"/>
          <a:stretch/>
        </p:blipFill>
        <p:spPr>
          <a:xfrm>
            <a:off x="4811828" y="1672990"/>
            <a:ext cx="2737120" cy="649691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74E9AB-ADAC-3641-A213-D478836E4C1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480508" y="3763625"/>
            <a:ext cx="2737271" cy="1983429"/>
          </a:xfrm>
        </p:spPr>
        <p:txBody>
          <a:bodyPr/>
          <a:lstStyle/>
          <a:p>
            <a:r>
              <a:rPr lang="en-US" dirty="0"/>
              <a:t>Individualized Consideration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A4CDCBCC-AC1C-5740-B686-6597025E1F5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016" y="4007320"/>
            <a:ext cx="236251" cy="649691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BC2BE22-0F3B-2D40-BA6E-695738B4884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827258" y="3769166"/>
            <a:ext cx="2737271" cy="1983429"/>
          </a:xfrm>
        </p:spPr>
        <p:txBody>
          <a:bodyPr/>
          <a:lstStyle/>
          <a:p>
            <a:r>
              <a:rPr lang="en-US" dirty="0"/>
              <a:t>Appropriate Documentation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16FA6223-2709-2542-A85A-FE57232FF4B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180" r="-171180"/>
          <a:stretch/>
        </p:blipFill>
        <p:spPr>
          <a:xfrm>
            <a:off x="4793864" y="4007319"/>
            <a:ext cx="2737120" cy="649691"/>
          </a:xfrm>
        </p:spPr>
      </p:pic>
    </p:spTree>
    <p:extLst>
      <p:ext uri="{BB962C8B-B14F-4D97-AF65-F5344CB8AC3E}">
        <p14:creationId xmlns:p14="http://schemas.microsoft.com/office/powerpoint/2010/main" val="334417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5888-81D2-4032-91D3-68CA0318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Disabilities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98759-B3B6-4DA1-932C-56EFB790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6DFB8CC-35F7-4F02-BFE4-F50903857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938701"/>
              </p:ext>
            </p:extLst>
          </p:nvPr>
        </p:nvGraphicFramePr>
        <p:xfrm>
          <a:off x="938724" y="1339209"/>
          <a:ext cx="7131850" cy="499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478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5888-81D2-4032-91D3-68CA0318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NOT considered a disability?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98759-B3B6-4DA1-932C-56EFB790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59A1597-D7C3-4EB8-A4F0-4389108AE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135230"/>
              </p:ext>
            </p:extLst>
          </p:nvPr>
        </p:nvGraphicFramePr>
        <p:xfrm>
          <a:off x="1601333" y="1549207"/>
          <a:ext cx="5913455" cy="375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7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768E1-2031-024A-B024-04A47028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26A2A-DE5F-EA41-900F-AB5C4F1D984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61C7653-24F8-4FD5-B3E5-A0332C6C3D7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624989"/>
          <a:ext cx="9144000" cy="583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25B3B757-D824-AC4C-955D-FF4C262D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Alaska Testing Volume</a:t>
            </a:r>
          </a:p>
        </p:txBody>
      </p:sp>
    </p:spTree>
    <p:extLst>
      <p:ext uri="{BB962C8B-B14F-4D97-AF65-F5344CB8AC3E}">
        <p14:creationId xmlns:p14="http://schemas.microsoft.com/office/powerpoint/2010/main" val="72724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3F66-6B42-1846-9382-29D04498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525108"/>
            <a:ext cx="8513956" cy="1165587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77"/>
              </a:rPr>
              <a:t>2019 Alaska Testing Volume (YTD)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30F499D7-D7E4-438E-8B72-850C959E08C2}"/>
              </a:ext>
            </a:extLst>
          </p:cNvPr>
          <p:cNvGraphicFramePr/>
          <p:nvPr>
            <p:extLst/>
          </p:nvPr>
        </p:nvGraphicFramePr>
        <p:xfrm>
          <a:off x="0" y="797442"/>
          <a:ext cx="9144000" cy="589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74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37EB-ED37-4F9B-9012-2E877540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New Features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9311B-0CA6-4BBC-8AFA-DE9FD9B4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4BB7BF3-DD9C-4E8B-B72D-29D06F51D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324020"/>
              </p:ext>
            </p:extLst>
          </p:nvPr>
        </p:nvGraphicFramePr>
        <p:xfrm>
          <a:off x="424071" y="1709529"/>
          <a:ext cx="8030816" cy="417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331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B3B757-D824-AC4C-955D-FF4C262D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Requested Accommodations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C538CD2-F3A5-4BFD-A360-FD5A16983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539118"/>
              </p:ext>
            </p:extLst>
          </p:nvPr>
        </p:nvGraphicFramePr>
        <p:xfrm>
          <a:off x="-1452489" y="813475"/>
          <a:ext cx="12048978" cy="601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768E1-2031-024A-B024-04A47028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42265"/>
      </p:ext>
    </p:extLst>
  </p:cSld>
  <p:clrMapOvr>
    <a:masterClrMapping/>
  </p:clrMapOvr>
</p:sld>
</file>

<file path=ppt/theme/theme1.xml><?xml version="1.0" encoding="utf-8"?>
<a:theme xmlns:a="http://schemas.openxmlformats.org/drawingml/2006/main" name="GEDTS_theme_2018">
  <a:themeElements>
    <a:clrScheme name="GEDTS BRAN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3A9"/>
      </a:accent1>
      <a:accent2>
        <a:srgbClr val="E86650"/>
      </a:accent2>
      <a:accent3>
        <a:srgbClr val="8E6996"/>
      </a:accent3>
      <a:accent4>
        <a:srgbClr val="FFD65C"/>
      </a:accent4>
      <a:accent5>
        <a:srgbClr val="27BDBE"/>
      </a:accent5>
      <a:accent6>
        <a:srgbClr val="8DC63F"/>
      </a:accent6>
      <a:hlink>
        <a:srgbClr val="0083A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DTS_Presentation_Template_06-2018" id="{568BC9AD-F185-4D92-ABE7-D71BC5363E39}" vid="{AD9D7FEF-5082-4725-9CF1-A08E4D352E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GEDTS NEW Template</Template>
  <TotalTime>734</TotalTime>
  <Words>610</Words>
  <Application>Microsoft Office PowerPoint</Application>
  <PresentationFormat>On-screen Show (4:3)</PresentationFormat>
  <Paragraphs>157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Rockwell</vt:lpstr>
      <vt:lpstr>GEDTS_theme_2018</vt:lpstr>
      <vt:lpstr>PowerPoint Presentation</vt:lpstr>
      <vt:lpstr>Agenda</vt:lpstr>
      <vt:lpstr>Accommodations Overview</vt:lpstr>
      <vt:lpstr>Categories of Disabilities</vt:lpstr>
      <vt:lpstr>What is NOT considered a disability?</vt:lpstr>
      <vt:lpstr>2018 Alaska Testing Volume</vt:lpstr>
      <vt:lpstr>2019 Alaska Testing Volume (YTD)</vt:lpstr>
      <vt:lpstr>New Features</vt:lpstr>
      <vt:lpstr>Commonly Requested Accommodations</vt:lpstr>
      <vt:lpstr>Assistive Technology</vt:lpstr>
      <vt:lpstr>Emerging Trends in  Accommodations and Accessibility</vt:lpstr>
      <vt:lpstr>Documentation Guidelines        Review documentation guidelines</vt:lpstr>
      <vt:lpstr>Accommodation Review Process</vt:lpstr>
      <vt:lpstr>Top 3 causes of an incomplete application </vt:lpstr>
      <vt:lpstr>PowerPoint Presentation</vt:lpstr>
      <vt:lpstr>How can you help your students?</vt:lpstr>
      <vt:lpstr>Outer Limits of Accommodations</vt:lpstr>
      <vt:lpstr>Resources</vt:lpstr>
      <vt:lpstr>Resources on the Accommodation Page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Stoecker, Kathryn</dc:creator>
  <cp:lastModifiedBy>Bergtholdt, Debbie</cp:lastModifiedBy>
  <cp:revision>82</cp:revision>
  <cp:lastPrinted>2019-01-16T22:48:26Z</cp:lastPrinted>
  <dcterms:created xsi:type="dcterms:W3CDTF">2018-06-28T15:10:11Z</dcterms:created>
  <dcterms:modified xsi:type="dcterms:W3CDTF">2019-09-10T21:32:36Z</dcterms:modified>
</cp:coreProperties>
</file>