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0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7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9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8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0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5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DF3D-923C-48EC-9E87-937D2CD1FC0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3DC7-BB6D-4A88-9855-7E85EAEF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5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3"/>
            <a:ext cx="12192000" cy="417078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Pre-Intensive Class Success</a:t>
            </a:r>
            <a:br>
              <a:rPr lang="en-US" dirty="0" smtClean="0">
                <a:latin typeface="Century" panose="02040604050505020304" pitchFamily="18" charset="0"/>
              </a:rPr>
            </a:br>
            <a:r>
              <a:rPr lang="en-US" sz="1600" dirty="0" smtClean="0">
                <a:latin typeface="Century" panose="02040604050505020304" pitchFamily="18" charset="0"/>
              </a:rPr>
              <a:t>by Josh Fisher and Mike Husa</a:t>
            </a:r>
            <a:br>
              <a:rPr lang="en-US" sz="1600" dirty="0" smtClean="0">
                <a:latin typeface="Century" panose="02040604050505020304" pitchFamily="18" charset="0"/>
              </a:rPr>
            </a:br>
            <a:r>
              <a:rPr lang="en-US" sz="1600" dirty="0" smtClean="0">
                <a:latin typeface="Century" panose="02040604050505020304" pitchFamily="18" charset="0"/>
              </a:rPr>
              <a:t>ABE Instructors at </a:t>
            </a:r>
            <a:r>
              <a:rPr lang="en-US" sz="1600" dirty="0" err="1" smtClean="0">
                <a:latin typeface="Century" panose="02040604050505020304" pitchFamily="18" charset="0"/>
              </a:rPr>
              <a:t>Yuut</a:t>
            </a:r>
            <a:r>
              <a:rPr lang="en-US" sz="1600" dirty="0" smtClean="0">
                <a:latin typeface="Century" panose="02040604050505020304" pitchFamily="18" charset="0"/>
              </a:rPr>
              <a:t> </a:t>
            </a:r>
            <a:r>
              <a:rPr lang="en-US" sz="1600" dirty="0" err="1" smtClean="0">
                <a:latin typeface="Century" panose="02040604050505020304" pitchFamily="18" charset="0"/>
              </a:rPr>
              <a:t>Elitnaurviat</a:t>
            </a:r>
            <a:r>
              <a:rPr lang="en-US" dirty="0" smtClean="0">
                <a:latin typeface="Century" panose="02040604050505020304" pitchFamily="18" charset="0"/>
              </a:rPr>
              <a:t/>
            </a:r>
            <a:br>
              <a:rPr lang="en-US" dirty="0" smtClean="0">
                <a:latin typeface="Century" panose="02040604050505020304" pitchFamily="18" charset="0"/>
              </a:rPr>
            </a:br>
            <a:r>
              <a:rPr lang="en-US" dirty="0" smtClean="0">
                <a:latin typeface="Century" panose="02040604050505020304" pitchFamily="18" charset="0"/>
              </a:rPr>
              <a:t/>
            </a:r>
            <a:br>
              <a:rPr lang="en-US" dirty="0" smtClean="0">
                <a:latin typeface="Century" panose="02040604050505020304" pitchFamily="18" charset="0"/>
              </a:rPr>
            </a:br>
            <a:endParaRPr lang="en-US" dirty="0">
              <a:latin typeface="Century" panose="02040604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58" y="559542"/>
            <a:ext cx="9525000" cy="140017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80269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7707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Four times a year we hold GED Intensives (RLA/SS or Math/Science)</a:t>
            </a:r>
          </a:p>
          <a:p>
            <a:pPr algn="ctr"/>
            <a:r>
              <a:rPr lang="en-US" sz="3200" dirty="0" smtClean="0"/>
              <a:t>for village based students, with up to 12 students in attendance.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566" y="2137176"/>
            <a:ext cx="4613772" cy="358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976" y="758305"/>
            <a:ext cx="107757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Our dilemma, how to identify students who are ready and willing to make the commitment to pass the GED Exams.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TABE Scores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Facilator’s</a:t>
            </a:r>
            <a:r>
              <a:rPr lang="en-US" sz="3200" dirty="0" smtClean="0"/>
              <a:t> recommendations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Attendance in the village based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GED Ready Exam scores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801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9388" y="962404"/>
            <a:ext cx="9959971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It didn’t work very well</a:t>
            </a:r>
            <a:r>
              <a:rPr lang="en-US" sz="3200" dirty="0" smtClean="0"/>
              <a:t>!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Not all students were motivated when they arrived.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Not focused on learning and passing the exams.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About 50% of the students passed the GED Exam during</a:t>
            </a:r>
          </a:p>
          <a:p>
            <a:pPr lvl="1"/>
            <a:r>
              <a:rPr lang="en-US" sz="3200" dirty="0" smtClean="0"/>
              <a:t>the intensive.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16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19" y="581891"/>
            <a:ext cx="1052391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Our solution!</a:t>
            </a:r>
          </a:p>
          <a:p>
            <a:endParaRPr lang="en-US" sz="3200" dirty="0"/>
          </a:p>
          <a:p>
            <a:r>
              <a:rPr lang="en-US" sz="4000" dirty="0" smtClean="0"/>
              <a:t>The GED Pre-Intensive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Identify students 4 to 5 weeks prior the intensive.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Contact them, and invite them to participate in the GED pre-intensive.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Expectations of working 8 hours per week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Taking the GED Ready exam, and scoring above 135.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7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7652" y="1163782"/>
            <a:ext cx="1075401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Our engagement: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Weekly phone conversations with the student.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Weekly emails with the student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Contacting </a:t>
            </a:r>
            <a:r>
              <a:rPr lang="en-US" sz="3200" dirty="0" err="1" smtClean="0"/>
              <a:t>Facilators</a:t>
            </a:r>
            <a:r>
              <a:rPr lang="en-US" sz="3200" dirty="0" smtClean="0"/>
              <a:t>, Tribal Workforce Development Specialist, and/or TANF Case Managers to encourage students.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lvl="1"/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3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" y="671691"/>
            <a:ext cx="118594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Results!</a:t>
            </a:r>
          </a:p>
          <a:p>
            <a:endParaRPr lang="en-US" sz="4800" dirty="0" smtClean="0"/>
          </a:p>
          <a:p>
            <a:r>
              <a:rPr lang="en-US" sz="3600" dirty="0" smtClean="0"/>
              <a:t>7 students invited to the last GED Intensive held in Bethel.</a:t>
            </a:r>
          </a:p>
          <a:p>
            <a:endParaRPr lang="en-US" sz="3600" dirty="0"/>
          </a:p>
          <a:p>
            <a:r>
              <a:rPr lang="en-US" sz="3600" dirty="0" smtClean="0"/>
              <a:t>2 students completed their GED.</a:t>
            </a:r>
          </a:p>
          <a:p>
            <a:r>
              <a:rPr lang="en-US" sz="3600" dirty="0" smtClean="0"/>
              <a:t>5 students took and 5 students passed the GED Math Exam.</a:t>
            </a:r>
          </a:p>
          <a:p>
            <a:r>
              <a:rPr lang="en-US" sz="3600" dirty="0"/>
              <a:t>6</a:t>
            </a:r>
            <a:r>
              <a:rPr lang="en-US" sz="3600" dirty="0" smtClean="0"/>
              <a:t> students took and 5 students passed the GED Science Exam.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325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382384"/>
            <a:ext cx="115214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The </a:t>
            </a:r>
            <a:r>
              <a:rPr lang="en-US" sz="4800" dirty="0" smtClean="0"/>
              <a:t>Unintended Results</a:t>
            </a:r>
            <a:r>
              <a:rPr lang="en-US" sz="4800" dirty="0"/>
              <a:t>!</a:t>
            </a:r>
          </a:p>
          <a:p>
            <a:endParaRPr lang="en-US" sz="2800" dirty="0" smtClean="0"/>
          </a:p>
          <a:p>
            <a:r>
              <a:rPr lang="en-US" sz="2800" dirty="0" smtClean="0"/>
              <a:t>Students rested, engaged and excited for the opportunity to pass the exams.</a:t>
            </a:r>
          </a:p>
          <a:p>
            <a:endParaRPr lang="en-US" sz="2800" dirty="0"/>
          </a:p>
          <a:p>
            <a:r>
              <a:rPr lang="en-US" sz="2800" dirty="0" smtClean="0"/>
              <a:t>Students voluntarily forming study groups in the evening to help each other.</a:t>
            </a:r>
          </a:p>
          <a:p>
            <a:endParaRPr lang="en-US" sz="2800" dirty="0"/>
          </a:p>
          <a:p>
            <a:r>
              <a:rPr lang="en-US" sz="2800" dirty="0" smtClean="0"/>
              <a:t>Students contacting students who did not come to the intensive, but were part of the pre-intensive and encouraging them to get back to studying.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105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284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Office Theme</vt:lpstr>
      <vt:lpstr>Pre-Intensive Class Success by Josh Fisher and Mike Husa ABE Instructors at Yuut Elitnaurviat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Pre-Intensive Class Success</dc:title>
  <dc:creator>Mike Husa</dc:creator>
  <cp:lastModifiedBy>Mike Husa</cp:lastModifiedBy>
  <cp:revision>17</cp:revision>
  <dcterms:created xsi:type="dcterms:W3CDTF">2019-09-10T16:27:59Z</dcterms:created>
  <dcterms:modified xsi:type="dcterms:W3CDTF">2019-09-12T01:08:11Z</dcterms:modified>
</cp:coreProperties>
</file>