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handoutMasterIdLst>
    <p:handoutMasterId r:id="rId19"/>
  </p:handoutMasterIdLst>
  <p:sldIdLst>
    <p:sldId id="259" r:id="rId2"/>
    <p:sldId id="274" r:id="rId3"/>
    <p:sldId id="261" r:id="rId4"/>
    <p:sldId id="262" r:id="rId5"/>
    <p:sldId id="263" r:id="rId6"/>
    <p:sldId id="264" r:id="rId7"/>
    <p:sldId id="269" r:id="rId8"/>
    <p:sldId id="266" r:id="rId9"/>
    <p:sldId id="265" r:id="rId10"/>
    <p:sldId id="258" r:id="rId11"/>
    <p:sldId id="267" r:id="rId12"/>
    <p:sldId id="268" r:id="rId13"/>
    <p:sldId id="270" r:id="rId14"/>
    <p:sldId id="271" r:id="rId15"/>
    <p:sldId id="272" r:id="rId16"/>
    <p:sldId id="273" r:id="rId17"/>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79027" autoAdjust="0"/>
  </p:normalViewPr>
  <p:slideViewPr>
    <p:cSldViewPr snapToGrid="0" snapToObjects="1">
      <p:cViewPr varScale="1">
        <p:scale>
          <a:sx n="63" d="100"/>
          <a:sy n="63" d="100"/>
        </p:scale>
        <p:origin x="2112" y="72"/>
      </p:cViewPr>
      <p:guideLst/>
    </p:cSldViewPr>
  </p:slideViewPr>
  <p:notesTextViewPr>
    <p:cViewPr>
      <p:scale>
        <a:sx n="1" d="1"/>
        <a:sy n="1" d="1"/>
      </p:scale>
      <p:origin x="0" y="0"/>
    </p:cViewPr>
  </p:notesTextViewPr>
  <p:notesViewPr>
    <p:cSldViewPr snapToGrid="0" snapToObjects="1">
      <p:cViewPr varScale="1">
        <p:scale>
          <a:sx n="94" d="100"/>
          <a:sy n="94" d="100"/>
        </p:scale>
        <p:origin x="375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A15060-12E3-47E2-95B5-9B41916339E1}"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78227E4-25E6-4150-8C62-6562316DD283}">
      <dgm:prSet phldrT="[Text]" custT="1"/>
      <dgm:spPr/>
      <dgm:t>
        <a:bodyPr/>
        <a:lstStyle/>
        <a:p>
          <a:pPr>
            <a:lnSpc>
              <a:spcPct val="90000"/>
            </a:lnSpc>
            <a:spcBef>
              <a:spcPct val="0"/>
            </a:spcBef>
          </a:pPr>
          <a:r>
            <a:rPr lang="en-US" sz="2800" dirty="0"/>
            <a:t>Important role and identity as a representational leader</a:t>
          </a:r>
        </a:p>
      </dgm:t>
    </dgm:pt>
    <dgm:pt modelId="{A1CA0CAD-9DE7-422E-9631-72152EA74E7D}" type="parTrans" cxnId="{8A27DA6B-1C22-4E41-B3BF-64D2FEC5F6A9}">
      <dgm:prSet/>
      <dgm:spPr/>
      <dgm:t>
        <a:bodyPr/>
        <a:lstStyle/>
        <a:p>
          <a:endParaRPr lang="en-US"/>
        </a:p>
      </dgm:t>
    </dgm:pt>
    <dgm:pt modelId="{AABB776D-3C96-4BC2-99D5-D6CC85B32866}" type="sibTrans" cxnId="{8A27DA6B-1C22-4E41-B3BF-64D2FEC5F6A9}">
      <dgm:prSet/>
      <dgm:spPr/>
      <dgm:t>
        <a:bodyPr/>
        <a:lstStyle/>
        <a:p>
          <a:endParaRPr lang="en-US"/>
        </a:p>
      </dgm:t>
    </dgm:pt>
    <dgm:pt modelId="{E8718A5A-980D-43B8-9F51-BC5C8D7D26FC}">
      <dgm:prSet custT="1"/>
      <dgm:spPr/>
      <dgm:t>
        <a:bodyPr/>
        <a:lstStyle/>
        <a:p>
          <a:pPr>
            <a:lnSpc>
              <a:spcPct val="100000"/>
            </a:lnSpc>
            <a:spcBef>
              <a:spcPts val="1200"/>
            </a:spcBef>
          </a:pPr>
          <a:r>
            <a:rPr lang="en-US" sz="2800" dirty="0"/>
            <a:t>Provide students with 21</a:t>
          </a:r>
          <a:r>
            <a:rPr lang="en-US" sz="2800" baseline="30000" dirty="0"/>
            <a:t>st</a:t>
          </a:r>
          <a:r>
            <a:rPr lang="en-US" sz="2800" dirty="0"/>
            <a:t> century CCR skills development that will help them in their continuing education, careers and as members of the community</a:t>
          </a:r>
        </a:p>
      </dgm:t>
    </dgm:pt>
    <dgm:pt modelId="{0F206A27-57ED-4AEC-9291-F176F7E57639}" type="parTrans" cxnId="{5DA3C25B-FBC1-4EF4-B176-CC4A02C17657}">
      <dgm:prSet/>
      <dgm:spPr/>
      <dgm:t>
        <a:bodyPr/>
        <a:lstStyle/>
        <a:p>
          <a:endParaRPr lang="en-US"/>
        </a:p>
      </dgm:t>
    </dgm:pt>
    <dgm:pt modelId="{035494C1-CA30-42AA-9ACA-4283CC7A967B}" type="sibTrans" cxnId="{5DA3C25B-FBC1-4EF4-B176-CC4A02C17657}">
      <dgm:prSet/>
      <dgm:spPr/>
      <dgm:t>
        <a:bodyPr/>
        <a:lstStyle/>
        <a:p>
          <a:endParaRPr lang="en-US"/>
        </a:p>
      </dgm:t>
    </dgm:pt>
    <dgm:pt modelId="{BB652BF6-3D40-4832-B17E-760FED4B07D4}">
      <dgm:prSet custT="1"/>
      <dgm:spPr/>
      <dgm:t>
        <a:bodyPr/>
        <a:lstStyle/>
        <a:p>
          <a:pPr>
            <a:lnSpc>
              <a:spcPct val="100000"/>
            </a:lnSpc>
            <a:spcBef>
              <a:spcPts val="1200"/>
            </a:spcBef>
          </a:pPr>
          <a:r>
            <a:rPr lang="en-US" sz="2800" dirty="0"/>
            <a:t>Networking for students – current and alumni</a:t>
          </a:r>
        </a:p>
      </dgm:t>
    </dgm:pt>
    <dgm:pt modelId="{A237EFCB-CD98-4558-9B70-C990F89B3D9A}" type="parTrans" cxnId="{A837C6AF-9423-4FBC-AA54-BDF65B9EE5A0}">
      <dgm:prSet/>
      <dgm:spPr/>
      <dgm:t>
        <a:bodyPr/>
        <a:lstStyle/>
        <a:p>
          <a:endParaRPr lang="en-US"/>
        </a:p>
      </dgm:t>
    </dgm:pt>
    <dgm:pt modelId="{AD751AFF-D634-4F41-A55F-A8BD462A3A22}" type="sibTrans" cxnId="{A837C6AF-9423-4FBC-AA54-BDF65B9EE5A0}">
      <dgm:prSet/>
      <dgm:spPr/>
      <dgm:t>
        <a:bodyPr/>
        <a:lstStyle/>
        <a:p>
          <a:endParaRPr lang="en-US"/>
        </a:p>
      </dgm:t>
    </dgm:pt>
    <dgm:pt modelId="{0BB27755-FCEB-455D-8E12-99731F9BC406}">
      <dgm:prSet custT="1"/>
      <dgm:spPr/>
      <dgm:t>
        <a:bodyPr/>
        <a:lstStyle/>
        <a:p>
          <a:pPr>
            <a:lnSpc>
              <a:spcPct val="100000"/>
            </a:lnSpc>
            <a:spcBef>
              <a:spcPts val="1200"/>
            </a:spcBef>
          </a:pPr>
          <a:r>
            <a:rPr lang="en-US" sz="2800" dirty="0"/>
            <a:t>Increase visibility of adult education</a:t>
          </a:r>
        </a:p>
      </dgm:t>
    </dgm:pt>
    <dgm:pt modelId="{DFA015D2-FABD-4C9A-9D8C-030C26DCF5EB}" type="sibTrans" cxnId="{5A7671E4-C119-4035-A2DF-8BEA2883BEF2}">
      <dgm:prSet/>
      <dgm:spPr/>
      <dgm:t>
        <a:bodyPr/>
        <a:lstStyle/>
        <a:p>
          <a:endParaRPr lang="en-US"/>
        </a:p>
      </dgm:t>
    </dgm:pt>
    <dgm:pt modelId="{4B23457E-86DD-4D5E-AFCE-6FA79AED8348}" type="parTrans" cxnId="{5A7671E4-C119-4035-A2DF-8BEA2883BEF2}">
      <dgm:prSet/>
      <dgm:spPr/>
      <dgm:t>
        <a:bodyPr/>
        <a:lstStyle/>
        <a:p>
          <a:endParaRPr lang="en-US"/>
        </a:p>
      </dgm:t>
    </dgm:pt>
    <dgm:pt modelId="{E1379ABB-C163-4DDB-8317-0C7685397805}" type="pres">
      <dgm:prSet presAssocID="{CEA15060-12E3-47E2-95B5-9B41916339E1}" presName="Name0" presStyleCnt="0">
        <dgm:presLayoutVars>
          <dgm:dir/>
          <dgm:resizeHandles val="exact"/>
        </dgm:presLayoutVars>
      </dgm:prSet>
      <dgm:spPr/>
    </dgm:pt>
    <dgm:pt modelId="{9AB363ED-4817-4F02-9F34-C0634EDC3C41}" type="pres">
      <dgm:prSet presAssocID="{B78227E4-25E6-4150-8C62-6562316DD283}" presName="node" presStyleLbl="node1" presStyleIdx="0" presStyleCnt="1" custLinFactNeighborX="0" custLinFactNeighborY="-5987">
        <dgm:presLayoutVars>
          <dgm:bulletEnabled val="1"/>
        </dgm:presLayoutVars>
      </dgm:prSet>
      <dgm:spPr/>
    </dgm:pt>
  </dgm:ptLst>
  <dgm:cxnLst>
    <dgm:cxn modelId="{77344715-6FC6-41BA-8DC0-A60F15BE719C}" type="presOf" srcId="{0BB27755-FCEB-455D-8E12-99731F9BC406}" destId="{9AB363ED-4817-4F02-9F34-C0634EDC3C41}" srcOrd="0" destOrd="2" presId="urn:microsoft.com/office/officeart/2005/8/layout/hList6"/>
    <dgm:cxn modelId="{5DA3C25B-FBC1-4EF4-B176-CC4A02C17657}" srcId="{B78227E4-25E6-4150-8C62-6562316DD283}" destId="{E8718A5A-980D-43B8-9F51-BC5C8D7D26FC}" srcOrd="0" destOrd="0" parTransId="{0F206A27-57ED-4AEC-9291-F176F7E57639}" sibTransId="{035494C1-CA30-42AA-9ACA-4283CC7A967B}"/>
    <dgm:cxn modelId="{4F67BC46-1D46-4271-8F13-605075F18F85}" type="presOf" srcId="{BB652BF6-3D40-4832-B17E-760FED4B07D4}" destId="{9AB363ED-4817-4F02-9F34-C0634EDC3C41}" srcOrd="0" destOrd="3" presId="urn:microsoft.com/office/officeart/2005/8/layout/hList6"/>
    <dgm:cxn modelId="{8A27DA6B-1C22-4E41-B3BF-64D2FEC5F6A9}" srcId="{CEA15060-12E3-47E2-95B5-9B41916339E1}" destId="{B78227E4-25E6-4150-8C62-6562316DD283}" srcOrd="0" destOrd="0" parTransId="{A1CA0CAD-9DE7-422E-9631-72152EA74E7D}" sibTransId="{AABB776D-3C96-4BC2-99D5-D6CC85B32866}"/>
    <dgm:cxn modelId="{124DC26C-6EAE-4251-807B-0807CF16842A}" type="presOf" srcId="{B78227E4-25E6-4150-8C62-6562316DD283}" destId="{9AB363ED-4817-4F02-9F34-C0634EDC3C41}" srcOrd="0" destOrd="0" presId="urn:microsoft.com/office/officeart/2005/8/layout/hList6"/>
    <dgm:cxn modelId="{05F4568F-A3EF-4BE0-B892-7A4185E256D3}" type="presOf" srcId="{E8718A5A-980D-43B8-9F51-BC5C8D7D26FC}" destId="{9AB363ED-4817-4F02-9F34-C0634EDC3C41}" srcOrd="0" destOrd="1" presId="urn:microsoft.com/office/officeart/2005/8/layout/hList6"/>
    <dgm:cxn modelId="{A837C6AF-9423-4FBC-AA54-BDF65B9EE5A0}" srcId="{B78227E4-25E6-4150-8C62-6562316DD283}" destId="{BB652BF6-3D40-4832-B17E-760FED4B07D4}" srcOrd="2" destOrd="0" parTransId="{A237EFCB-CD98-4558-9B70-C990F89B3D9A}" sibTransId="{AD751AFF-D634-4F41-A55F-A8BD462A3A22}"/>
    <dgm:cxn modelId="{5A7671E4-C119-4035-A2DF-8BEA2883BEF2}" srcId="{B78227E4-25E6-4150-8C62-6562316DD283}" destId="{0BB27755-FCEB-455D-8E12-99731F9BC406}" srcOrd="1" destOrd="0" parTransId="{4B23457E-86DD-4D5E-AFCE-6FA79AED8348}" sibTransId="{DFA015D2-FABD-4C9A-9D8C-030C26DCF5EB}"/>
    <dgm:cxn modelId="{2DECD3F5-863B-4C25-B00C-DD9C56E9554C}" type="presOf" srcId="{CEA15060-12E3-47E2-95B5-9B41916339E1}" destId="{E1379ABB-C163-4DDB-8317-0C7685397805}" srcOrd="0" destOrd="0" presId="urn:microsoft.com/office/officeart/2005/8/layout/hList6"/>
    <dgm:cxn modelId="{CDDE8E58-B222-46E3-9F4C-6AD7675126BE}" type="presParOf" srcId="{E1379ABB-C163-4DDB-8317-0C7685397805}" destId="{9AB363ED-4817-4F02-9F34-C0634EDC3C41}" srcOrd="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363ED-4817-4F02-9F34-C0634EDC3C41}">
      <dsp:nvSpPr>
        <dsp:cNvPr id="0" name=""/>
        <dsp:cNvSpPr/>
      </dsp:nvSpPr>
      <dsp:spPr>
        <a:xfrm rot="16200000">
          <a:off x="1509447" y="-1505301"/>
          <a:ext cx="5473874" cy="8484476"/>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kern="1200" dirty="0"/>
            <a:t>Important role and identity as a representational leader</a:t>
          </a:r>
        </a:p>
        <a:p>
          <a:pPr marL="285750" lvl="1" indent="-285750" algn="l" defTabSz="1244600">
            <a:lnSpc>
              <a:spcPct val="100000"/>
            </a:lnSpc>
            <a:spcBef>
              <a:spcPct val="0"/>
            </a:spcBef>
            <a:spcAft>
              <a:spcPct val="15000"/>
            </a:spcAft>
            <a:buChar char="•"/>
          </a:pPr>
          <a:r>
            <a:rPr lang="en-US" sz="2800" kern="1200" dirty="0"/>
            <a:t>Provide students with 21</a:t>
          </a:r>
          <a:r>
            <a:rPr lang="en-US" sz="2800" kern="1200" baseline="30000" dirty="0"/>
            <a:t>st</a:t>
          </a:r>
          <a:r>
            <a:rPr lang="en-US" sz="2800" kern="1200" dirty="0"/>
            <a:t> century CCR skills development that will help them in their continuing education, careers and as members of the community</a:t>
          </a:r>
        </a:p>
        <a:p>
          <a:pPr marL="285750" lvl="1" indent="-285750" algn="l" defTabSz="1244600">
            <a:lnSpc>
              <a:spcPct val="100000"/>
            </a:lnSpc>
            <a:spcBef>
              <a:spcPct val="0"/>
            </a:spcBef>
            <a:spcAft>
              <a:spcPct val="15000"/>
            </a:spcAft>
            <a:buChar char="•"/>
          </a:pPr>
          <a:r>
            <a:rPr lang="en-US" sz="2800" kern="1200" dirty="0"/>
            <a:t>Increase visibility of adult education</a:t>
          </a:r>
        </a:p>
        <a:p>
          <a:pPr marL="285750" lvl="1" indent="-285750" algn="l" defTabSz="1244600">
            <a:lnSpc>
              <a:spcPct val="100000"/>
            </a:lnSpc>
            <a:spcBef>
              <a:spcPct val="0"/>
            </a:spcBef>
            <a:spcAft>
              <a:spcPct val="15000"/>
            </a:spcAft>
            <a:buChar char="•"/>
          </a:pPr>
          <a:r>
            <a:rPr lang="en-US" sz="2800" kern="1200" dirty="0"/>
            <a:t>Networking for students – current and alumni</a:t>
          </a:r>
        </a:p>
      </dsp:txBody>
      <dsp:txXfrm rot="5400000">
        <a:off x="4146" y="1094775"/>
        <a:ext cx="8484476" cy="328432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4C7F02-B64B-B243-9675-4B6667F07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4C9EA49-1411-2249-A14B-8B3D996FC8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60858D-CD1A-8F4B-9D66-E6BBFD209942}" type="datetimeFigureOut">
              <a:rPr lang="en-US" smtClean="0"/>
              <a:t>9/15/2019</a:t>
            </a:fld>
            <a:endParaRPr lang="en-US"/>
          </a:p>
        </p:txBody>
      </p:sp>
      <p:sp>
        <p:nvSpPr>
          <p:cNvPr id="4" name="Footer Placeholder 3">
            <a:extLst>
              <a:ext uri="{FF2B5EF4-FFF2-40B4-BE49-F238E27FC236}">
                <a16:creationId xmlns:a16="http://schemas.microsoft.com/office/drawing/2014/main" id="{8F5E6EB6-7683-FC4F-96F9-45C48713C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33045D-FD2F-284B-976A-2C23308634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1BD783-FE11-7C48-A2EC-FDA971D6E0C0}" type="slidenum">
              <a:rPr lang="en-US" smtClean="0"/>
              <a:t>‹#›</a:t>
            </a:fld>
            <a:endParaRPr lang="en-US"/>
          </a:p>
        </p:txBody>
      </p:sp>
    </p:spTree>
    <p:extLst>
      <p:ext uri="{BB962C8B-B14F-4D97-AF65-F5344CB8AC3E}">
        <p14:creationId xmlns:p14="http://schemas.microsoft.com/office/powerpoint/2010/main" val="3851355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7B920-3CB5-8341-934A-03B9993702FF}" type="datetimeFigureOut">
              <a:rPr lang="en-US" smtClean="0"/>
              <a:t>9/15/2019</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BBF5A-1D83-6B40-B0D4-7DDA3C513BAE}" type="slidenum">
              <a:rPr lang="en-US" smtClean="0"/>
              <a:t>‹#›</a:t>
            </a:fld>
            <a:endParaRPr lang="en-US"/>
          </a:p>
        </p:txBody>
      </p:sp>
    </p:spTree>
    <p:extLst>
      <p:ext uri="{BB962C8B-B14F-4D97-AF65-F5344CB8AC3E}">
        <p14:creationId xmlns:p14="http://schemas.microsoft.com/office/powerpoint/2010/main" val="1530321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AAEA for the opportunity to represent Alaska at the </a:t>
            </a:r>
            <a:r>
              <a:rPr lang="en-US" baseline="0"/>
              <a:t>2019 COABE conference</a:t>
            </a:r>
            <a:r>
              <a:rPr lang="en-US" baseline="0" dirty="0"/>
              <a:t>…</a:t>
            </a:r>
            <a:endParaRPr lang="en-US" dirty="0"/>
          </a:p>
        </p:txBody>
      </p:sp>
      <p:sp>
        <p:nvSpPr>
          <p:cNvPr id="4" name="Slide Number Placeholder 3"/>
          <p:cNvSpPr>
            <a:spLocks noGrp="1"/>
          </p:cNvSpPr>
          <p:nvPr>
            <p:ph type="sldNum" sz="quarter" idx="10"/>
          </p:nvPr>
        </p:nvSpPr>
        <p:spPr/>
        <p:txBody>
          <a:bodyPr/>
          <a:lstStyle/>
          <a:p>
            <a:fld id="{1E7BBF5A-1D83-6B40-B0D4-7DDA3C513BAE}" type="slidenum">
              <a:rPr lang="en-US" smtClean="0"/>
              <a:t>1</a:t>
            </a:fld>
            <a:endParaRPr lang="en-US"/>
          </a:p>
        </p:txBody>
      </p:sp>
    </p:spTree>
    <p:extLst>
      <p:ext uri="{BB962C8B-B14F-4D97-AF65-F5344CB8AC3E}">
        <p14:creationId xmlns:p14="http://schemas.microsoft.com/office/powerpoint/2010/main" val="2689658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Laura Porfirio is an adult educator in Tucson, Arizona at Pima Community College. She has spent her entire 25-year career fostering ways to help students take charge of their learning, break down the walls of the classroom, and promote student engagement in social justice oriented education. Laura has been leading Ambassador leadership training for students and staff in Arizona for almost 10 years. Her current job is to oversee daily operations at a large urban learning center for adults. She is also serving as the President-Elect and the Awareness Committee Chair for the Arizona Association for Lifelong Learning.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more than forty years in the field of education, Diane Davenport Jackson has provided capacity  building, training, and technical assistance in advocacy, strategic planning, and board development  to nonprofit leaders in Nicaragua, Pakistan and the </a:t>
            </a:r>
            <a:r>
              <a:rPr lang="en-US" sz="1200" kern="1200" dirty="0" err="1">
                <a:solidFill>
                  <a:schemeClr val="tx1"/>
                </a:solidFill>
                <a:effectLst/>
                <a:latin typeface="+mn-lt"/>
                <a:ea typeface="+mn-ea"/>
                <a:cs typeface="+mn-cs"/>
              </a:rPr>
              <a:t>US..Clients</a:t>
            </a:r>
            <a:r>
              <a:rPr lang="en-US" sz="1200" kern="1200" dirty="0">
                <a:solidFill>
                  <a:schemeClr val="tx1"/>
                </a:solidFill>
                <a:effectLst/>
                <a:latin typeface="+mn-lt"/>
                <a:ea typeface="+mn-ea"/>
                <a:cs typeface="+mn-cs"/>
              </a:rPr>
              <a:t> have included the US Agency for International Development, Mercy Corps, and the International Red Cross, in addition to private sector entities. She is currently an ELAA Instructor and Ambassador Coordinator in the Queen Creek Unified School District Adult Education Program. Diane is also the current President of the Arizona Association for Lifelong Learning.</a:t>
            </a:r>
            <a:endParaRPr lang="en-US" dirty="0"/>
          </a:p>
        </p:txBody>
      </p:sp>
      <p:sp>
        <p:nvSpPr>
          <p:cNvPr id="4" name="Slide Number Placeholder 3"/>
          <p:cNvSpPr>
            <a:spLocks noGrp="1"/>
          </p:cNvSpPr>
          <p:nvPr>
            <p:ph type="sldNum" sz="quarter" idx="10"/>
          </p:nvPr>
        </p:nvSpPr>
        <p:spPr/>
        <p:txBody>
          <a:bodyPr/>
          <a:lstStyle/>
          <a:p>
            <a:fld id="{1E7BBF5A-1D83-6B40-B0D4-7DDA3C513BAE}" type="slidenum">
              <a:rPr lang="en-US" smtClean="0"/>
              <a:t>15</a:t>
            </a:fld>
            <a:endParaRPr lang="en-US"/>
          </a:p>
        </p:txBody>
      </p:sp>
    </p:spTree>
    <p:extLst>
      <p:ext uri="{BB962C8B-B14F-4D97-AF65-F5344CB8AC3E}">
        <p14:creationId xmlns:p14="http://schemas.microsoft.com/office/powerpoint/2010/main" val="380222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Origins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Participatory Practice</a:t>
            </a:r>
          </a:p>
          <a:p>
            <a:pPr lvl="0"/>
            <a:r>
              <a:rPr lang="en-US" sz="1200" kern="1200" dirty="0">
                <a:solidFill>
                  <a:schemeClr val="tx1"/>
                </a:solidFill>
                <a:effectLst/>
                <a:latin typeface="+mn-lt"/>
                <a:ea typeface="+mn-ea"/>
                <a:cs typeface="+mn-cs"/>
              </a:rPr>
              <a:t>Funding Issues</a:t>
            </a:r>
          </a:p>
          <a:p>
            <a:pPr lvl="0"/>
            <a:r>
              <a:rPr lang="en-US" sz="1200" kern="1200" dirty="0">
                <a:solidFill>
                  <a:schemeClr val="tx1"/>
                </a:solidFill>
                <a:effectLst/>
                <a:latin typeface="+mn-lt"/>
                <a:ea typeface="+mn-ea"/>
                <a:cs typeface="+mn-cs"/>
              </a:rPr>
              <a:t>Student Leadership Council</a:t>
            </a:r>
          </a:p>
          <a:p>
            <a:pPr lvl="0"/>
            <a:r>
              <a:rPr lang="en-US" sz="1200" kern="1200" dirty="0">
                <a:solidFill>
                  <a:schemeClr val="tx1"/>
                </a:solidFill>
                <a:effectLst/>
                <a:latin typeface="+mn-lt"/>
                <a:ea typeface="+mn-ea"/>
                <a:cs typeface="+mn-cs"/>
              </a:rPr>
              <a:t>Advocacy and Awareness raising</a:t>
            </a:r>
          </a:p>
          <a:p>
            <a:endParaRPr lang="en-US" dirty="0"/>
          </a:p>
        </p:txBody>
      </p:sp>
      <p:sp>
        <p:nvSpPr>
          <p:cNvPr id="4" name="Slide Number Placeholder 3"/>
          <p:cNvSpPr>
            <a:spLocks noGrp="1"/>
          </p:cNvSpPr>
          <p:nvPr>
            <p:ph type="sldNum" sz="quarter" idx="10"/>
          </p:nvPr>
        </p:nvSpPr>
        <p:spPr/>
        <p:txBody>
          <a:bodyPr/>
          <a:lstStyle/>
          <a:p>
            <a:fld id="{1E7BBF5A-1D83-6B40-B0D4-7DDA3C513BAE}" type="slidenum">
              <a:rPr lang="en-US" smtClean="0"/>
              <a:t>4</a:t>
            </a:fld>
            <a:endParaRPr lang="en-US"/>
          </a:p>
        </p:txBody>
      </p:sp>
    </p:spTree>
    <p:extLst>
      <p:ext uri="{BB962C8B-B14F-4D97-AF65-F5344CB8AC3E}">
        <p14:creationId xmlns:p14="http://schemas.microsoft.com/office/powerpoint/2010/main" val="2317886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Awareness – statistics and research about the myth of the Education Pipeline</a:t>
            </a:r>
          </a:p>
          <a:p>
            <a:pPr lvl="0"/>
            <a:r>
              <a:rPr lang="en-US" sz="1200" kern="1200" dirty="0">
                <a:solidFill>
                  <a:schemeClr val="tx1"/>
                </a:solidFill>
                <a:effectLst/>
                <a:latin typeface="+mn-lt"/>
                <a:ea typeface="+mn-ea"/>
                <a:cs typeface="+mn-cs"/>
              </a:rPr>
              <a:t>Stories – most powerful tool to affect change</a:t>
            </a:r>
          </a:p>
          <a:p>
            <a:pPr lvl="0"/>
            <a:r>
              <a:rPr lang="en-US" sz="1200" kern="1200" dirty="0">
                <a:solidFill>
                  <a:schemeClr val="tx1"/>
                </a:solidFill>
                <a:effectLst/>
                <a:latin typeface="+mn-lt"/>
                <a:ea typeface="+mn-ea"/>
                <a:cs typeface="+mn-cs"/>
              </a:rPr>
              <a:t>Public speaking – message &amp; delivery</a:t>
            </a:r>
          </a:p>
          <a:p>
            <a:pPr lvl="0"/>
            <a:r>
              <a:rPr lang="en-US" sz="1200" kern="1200" dirty="0">
                <a:solidFill>
                  <a:schemeClr val="tx1"/>
                </a:solidFill>
                <a:effectLst/>
                <a:latin typeface="+mn-lt"/>
                <a:ea typeface="+mn-ea"/>
                <a:cs typeface="+mn-cs"/>
              </a:rPr>
              <a:t>Meeting with officials – planning, practicing, facilitating meetings with people in power –Fish Bowl</a:t>
            </a:r>
          </a:p>
          <a:p>
            <a:endParaRPr lang="en-US" dirty="0"/>
          </a:p>
        </p:txBody>
      </p:sp>
      <p:sp>
        <p:nvSpPr>
          <p:cNvPr id="4" name="Slide Number Placeholder 3"/>
          <p:cNvSpPr>
            <a:spLocks noGrp="1"/>
          </p:cNvSpPr>
          <p:nvPr>
            <p:ph type="sldNum" sz="quarter" idx="10"/>
          </p:nvPr>
        </p:nvSpPr>
        <p:spPr/>
        <p:txBody>
          <a:bodyPr/>
          <a:lstStyle/>
          <a:p>
            <a:fld id="{1E7BBF5A-1D83-6B40-B0D4-7DDA3C513BAE}" type="slidenum">
              <a:rPr lang="en-US" smtClean="0"/>
              <a:t>5</a:t>
            </a:fld>
            <a:endParaRPr lang="en-US"/>
          </a:p>
        </p:txBody>
      </p:sp>
    </p:spTree>
    <p:extLst>
      <p:ext uri="{BB962C8B-B14F-4D97-AF65-F5344CB8AC3E}">
        <p14:creationId xmlns:p14="http://schemas.microsoft.com/office/powerpoint/2010/main" val="3228454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7BBF5A-1D83-6B40-B0D4-7DDA3C513BAE}" type="slidenum">
              <a:rPr lang="en-US" smtClean="0"/>
              <a:t>7</a:t>
            </a:fld>
            <a:endParaRPr lang="en-US"/>
          </a:p>
        </p:txBody>
      </p:sp>
    </p:spTree>
    <p:extLst>
      <p:ext uri="{BB962C8B-B14F-4D97-AF65-F5344CB8AC3E}">
        <p14:creationId xmlns:p14="http://schemas.microsoft.com/office/powerpoint/2010/main" val="343130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2000" u="sng" dirty="0">
                <a:latin typeface="Times New Roman" panose="02020603050405020304" pitchFamily="18" charset="0"/>
                <a:cs typeface="Times New Roman" panose="02020603050405020304" pitchFamily="18" charset="0"/>
              </a:rPr>
              <a:t>Who I am</a:t>
            </a:r>
            <a:r>
              <a:rPr lang="en-US" sz="2000" dirty="0">
                <a:latin typeface="Times New Roman" panose="02020603050405020304" pitchFamily="18" charset="0"/>
                <a:cs typeface="Times New Roman" panose="02020603050405020304" pitchFamily="18" charset="0"/>
              </a:rPr>
              <a:t> - Relevant background </a:t>
            </a:r>
          </a:p>
          <a:p>
            <a:pPr lvl="1">
              <a:buFont typeface="Wingdings" panose="05000000000000000000" pitchFamily="2" charset="2"/>
              <a:buChar char="Ø"/>
            </a:pPr>
            <a:r>
              <a:rPr lang="en-US" sz="2000" i="1" dirty="0">
                <a:latin typeface="Times New Roman" panose="02020603050405020304" pitchFamily="18" charset="0"/>
                <a:cs typeface="Times New Roman" panose="02020603050405020304" pitchFamily="18" charset="0"/>
              </a:rPr>
              <a:t>My name is ___ and I come from... </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rPr>
              <a:t>Challenge</a:t>
            </a:r>
            <a:r>
              <a:rPr lang="en-US" sz="2000" dirty="0">
                <a:latin typeface="Times New Roman" panose="02020603050405020304" pitchFamily="18" charset="0"/>
                <a:cs typeface="Times New Roman" panose="02020603050405020304" pitchFamily="18" charset="0"/>
              </a:rPr>
              <a:t> - Conflict / Struggle / Problem  </a:t>
            </a:r>
          </a:p>
          <a:p>
            <a:pPr lvl="1">
              <a:buFont typeface="Wingdings" panose="05000000000000000000" pitchFamily="2" charset="2"/>
              <a:buChar char="Ø"/>
            </a:pPr>
            <a:r>
              <a:rPr lang="en-US" sz="2000" i="1" dirty="0">
                <a:latin typeface="Times New Roman" panose="02020603050405020304" pitchFamily="18" charset="0"/>
                <a:cs typeface="Times New Roman" panose="02020603050405020304" pitchFamily="18" charset="0"/>
              </a:rPr>
              <a:t>Some challenges or changes in my life that lead me to study in adult education are...</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rPr>
              <a:t>Achievements &amp; Goals for the future - </a:t>
            </a:r>
            <a:r>
              <a:rPr lang="en-US" sz="2000" dirty="0">
                <a:latin typeface="Times New Roman" panose="02020603050405020304" pitchFamily="18" charset="0"/>
                <a:cs typeface="Times New Roman" panose="02020603050405020304" pitchFamily="18" charset="0"/>
              </a:rPr>
              <a:t>How adult basic education has changed my life </a:t>
            </a:r>
          </a:p>
          <a:p>
            <a:pPr lvl="1">
              <a:buFont typeface="Wingdings" panose="05000000000000000000" pitchFamily="2" charset="2"/>
              <a:buChar char="Ø"/>
            </a:pPr>
            <a:r>
              <a:rPr lang="en-US" sz="2000" i="1" dirty="0">
                <a:latin typeface="Times New Roman" panose="02020603050405020304" pitchFamily="18" charset="0"/>
                <a:cs typeface="Times New Roman" panose="02020603050405020304" pitchFamily="18" charset="0"/>
              </a:rPr>
              <a:t>Since I began studying in Adult Education classes, my life has changed in these ways….. </a:t>
            </a:r>
            <a:endParaRPr lang="en-US" sz="20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sz="2000" i="1" dirty="0">
                <a:latin typeface="Times New Roman" panose="02020603050405020304" pitchFamily="18" charset="0"/>
                <a:cs typeface="Times New Roman" panose="02020603050405020304" pitchFamily="18" charset="0"/>
              </a:rPr>
              <a:t>My plans and goals for the future are…</a:t>
            </a:r>
            <a:endParaRPr lang="en-US" sz="2000" dirty="0">
              <a:latin typeface="Times New Roman" panose="02020603050405020304" pitchFamily="18" charset="0"/>
              <a:cs typeface="Times New Roman" panose="02020603050405020304" pitchFamily="18" charset="0"/>
            </a:endParaRPr>
          </a:p>
          <a:p>
            <a:pPr lvl="0" fontAlgn="base"/>
            <a:r>
              <a:rPr lang="en-US" sz="2000" u="sng" dirty="0">
                <a:latin typeface="Times New Roman" panose="02020603050405020304" pitchFamily="18" charset="0"/>
                <a:cs typeface="Times New Roman" panose="02020603050405020304" pitchFamily="18" charset="0"/>
              </a:rPr>
              <a:t>Who I represent</a:t>
            </a:r>
            <a:r>
              <a:rPr lang="en-US" sz="2000" dirty="0">
                <a:latin typeface="Times New Roman" panose="02020603050405020304" pitchFamily="18" charset="0"/>
                <a:cs typeface="Times New Roman" panose="02020603050405020304" pitchFamily="18" charset="0"/>
              </a:rPr>
              <a:t> - Others who need / have benefited from adult basic education. </a:t>
            </a:r>
          </a:p>
          <a:p>
            <a:pPr lvl="1">
              <a:buFont typeface="Wingdings" panose="05000000000000000000" pitchFamily="2" charset="2"/>
              <a:buChar char="Ø"/>
            </a:pPr>
            <a:r>
              <a:rPr lang="en-US" sz="2000" i="1" dirty="0">
                <a:latin typeface="Times New Roman" panose="02020603050405020304" pitchFamily="18" charset="0"/>
                <a:cs typeface="Times New Roman" panose="02020603050405020304" pitchFamily="18" charset="0"/>
              </a:rPr>
              <a:t>I know that my story/situation represents others who …</a:t>
            </a:r>
          </a:p>
          <a:p>
            <a:pPr lvl="0" fontAlgn="base"/>
            <a:r>
              <a:rPr lang="en-US" sz="2000" u="sng" dirty="0">
                <a:latin typeface="Times New Roman" panose="02020603050405020304" pitchFamily="18" charset="0"/>
                <a:cs typeface="Times New Roman" panose="02020603050405020304" pitchFamily="18" charset="0"/>
              </a:rPr>
              <a:t>Call to action</a:t>
            </a:r>
            <a:r>
              <a:rPr lang="en-US" sz="2000" dirty="0">
                <a:latin typeface="Times New Roman" panose="02020603050405020304" pitchFamily="18" charset="0"/>
                <a:cs typeface="Times New Roman" panose="02020603050405020304" pitchFamily="18" charset="0"/>
              </a:rPr>
              <a:t> - What I want the listener or audience to do </a:t>
            </a:r>
          </a:p>
          <a:p>
            <a:pPr lvl="1">
              <a:buFont typeface="Wingdings" panose="05000000000000000000" pitchFamily="2" charset="2"/>
              <a:buChar char="Ø"/>
            </a:pPr>
            <a:r>
              <a:rPr lang="en-US" sz="2000" i="1" dirty="0">
                <a:latin typeface="Times New Roman" panose="02020603050405020304" pitchFamily="18" charset="0"/>
                <a:cs typeface="Times New Roman" panose="02020603050405020304" pitchFamily="18" charset="0"/>
              </a:rPr>
              <a:t>I hope that people who hear my story will …</a:t>
            </a:r>
            <a:endParaRPr lang="en-US" sz="20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E7BBF5A-1D83-6B40-B0D4-7DDA3C513BAE}" type="slidenum">
              <a:rPr lang="en-US" smtClean="0"/>
              <a:t>8</a:t>
            </a:fld>
            <a:endParaRPr lang="en-US"/>
          </a:p>
        </p:txBody>
      </p:sp>
    </p:spTree>
    <p:extLst>
      <p:ext uri="{BB962C8B-B14F-4D97-AF65-F5344CB8AC3E}">
        <p14:creationId xmlns:p14="http://schemas.microsoft.com/office/powerpoint/2010/main" val="129515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imes New Roman" panose="02020603050405020304" pitchFamily="18" charset="0"/>
                <a:cs typeface="Times New Roman" panose="02020603050405020304" pitchFamily="18" charset="0"/>
              </a:rPr>
              <a:t>Message &amp; Delivery: Two Important Aspects of Your Story  </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Powerful message – words, details, length, main points</a:t>
            </a:r>
          </a:p>
          <a:p>
            <a:r>
              <a:rPr lang="en-US" sz="1200" dirty="0">
                <a:latin typeface="Times New Roman" panose="02020603050405020304" pitchFamily="18" charset="0"/>
                <a:cs typeface="Times New Roman" panose="02020603050405020304" pitchFamily="18" charset="0"/>
              </a:rPr>
              <a:t>Effective Delivery – voice, stance, eye contact, pacing, intonation</a:t>
            </a:r>
          </a:p>
          <a:p>
            <a:r>
              <a:rPr lang="en-US" sz="1200" b="1" dirty="0">
                <a:latin typeface="Times New Roman" panose="02020603050405020304" pitchFamily="18" charset="0"/>
                <a:cs typeface="Times New Roman" panose="02020603050405020304" pitchFamily="18" charset="0"/>
              </a:rPr>
              <a:t> Giving Feedback: </a:t>
            </a:r>
            <a:r>
              <a:rPr lang="en-US" sz="1200" dirty="0">
                <a:latin typeface="Times New Roman" panose="02020603050405020304" pitchFamily="18" charset="0"/>
                <a:cs typeface="Times New Roman" panose="02020603050405020304" pitchFamily="18" charset="0"/>
              </a:rPr>
              <a:t>We the audience have an important job: giving feedback…</a:t>
            </a:r>
          </a:p>
          <a:p>
            <a:r>
              <a:rPr lang="en-US" sz="1200" dirty="0">
                <a:latin typeface="Times New Roman" panose="02020603050405020304" pitchFamily="18" charset="0"/>
                <a:cs typeface="Times New Roman" panose="02020603050405020304" pitchFamily="18" charset="0"/>
              </a:rPr>
              <a:t> What was most </a:t>
            </a:r>
            <a:r>
              <a:rPr lang="en-US" sz="1200" u="sng" dirty="0">
                <a:latin typeface="Times New Roman" panose="02020603050405020304" pitchFamily="18" charset="0"/>
                <a:cs typeface="Times New Roman" panose="02020603050405020304" pitchFamily="18" charset="0"/>
              </a:rPr>
              <a:t>powerful</a:t>
            </a:r>
            <a:r>
              <a:rPr lang="en-US" sz="1200" dirty="0">
                <a:latin typeface="Times New Roman" panose="02020603050405020304" pitchFamily="18" charset="0"/>
                <a:cs typeface="Times New Roman" panose="02020603050405020304" pitchFamily="18" charset="0"/>
              </a:rPr>
              <a:t> about the Message?  Delivery?  </a:t>
            </a:r>
          </a:p>
          <a:p>
            <a:r>
              <a:rPr lang="en-US" sz="1200" dirty="0">
                <a:latin typeface="Times New Roman" panose="02020603050405020304" pitchFamily="18" charset="0"/>
                <a:cs typeface="Times New Roman" panose="02020603050405020304" pitchFamily="18" charset="0"/>
              </a:rPr>
              <a:t> What </a:t>
            </a:r>
            <a:r>
              <a:rPr lang="en-US" sz="1200" u="sng" dirty="0">
                <a:latin typeface="Times New Roman" panose="02020603050405020304" pitchFamily="18" charset="0"/>
                <a:cs typeface="Times New Roman" panose="02020603050405020304" pitchFamily="18" charset="0"/>
              </a:rPr>
              <a:t>suggestions</a:t>
            </a:r>
            <a:r>
              <a:rPr lang="en-US" sz="1200" dirty="0">
                <a:latin typeface="Times New Roman" panose="02020603050405020304" pitchFamily="18" charset="0"/>
                <a:cs typeface="Times New Roman" panose="02020603050405020304" pitchFamily="18" charset="0"/>
              </a:rPr>
              <a:t> do you have for the Message?  Delivery</a:t>
            </a:r>
            <a:endParaRPr lang="en-US" dirty="0"/>
          </a:p>
        </p:txBody>
      </p:sp>
      <p:sp>
        <p:nvSpPr>
          <p:cNvPr id="4" name="Slide Number Placeholder 3"/>
          <p:cNvSpPr>
            <a:spLocks noGrp="1"/>
          </p:cNvSpPr>
          <p:nvPr>
            <p:ph type="sldNum" sz="quarter" idx="10"/>
          </p:nvPr>
        </p:nvSpPr>
        <p:spPr/>
        <p:txBody>
          <a:bodyPr/>
          <a:lstStyle/>
          <a:p>
            <a:fld id="{1E7BBF5A-1D83-6B40-B0D4-7DDA3C513BAE}" type="slidenum">
              <a:rPr lang="en-US" smtClean="0"/>
              <a:t>9</a:t>
            </a:fld>
            <a:endParaRPr lang="en-US"/>
          </a:p>
        </p:txBody>
      </p:sp>
    </p:spTree>
    <p:extLst>
      <p:ext uri="{BB962C8B-B14F-4D97-AF65-F5344CB8AC3E}">
        <p14:creationId xmlns:p14="http://schemas.microsoft.com/office/powerpoint/2010/main" val="1616954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dirty="0">
                <a:latin typeface="Times New Roman" panose="02020603050405020304" pitchFamily="18" charset="0"/>
                <a:cs typeface="Times New Roman" panose="02020603050405020304" pitchFamily="18" charset="0"/>
              </a:rPr>
              <a:t>Wear </a:t>
            </a:r>
            <a:r>
              <a:rPr lang="en-US" sz="1200" u="sng" dirty="0">
                <a:latin typeface="Times New Roman" panose="02020603050405020304" pitchFamily="18" charset="0"/>
                <a:cs typeface="Times New Roman" panose="02020603050405020304" pitchFamily="18" charset="0"/>
              </a:rPr>
              <a:t>comfortable</a:t>
            </a:r>
            <a:r>
              <a:rPr lang="en-US" sz="1200" dirty="0">
                <a:latin typeface="Times New Roman" panose="02020603050405020304" pitchFamily="18" charset="0"/>
                <a:cs typeface="Times New Roman" panose="02020603050405020304" pitchFamily="18" charset="0"/>
              </a:rPr>
              <a:t>, simple clothes</a:t>
            </a:r>
          </a:p>
          <a:p>
            <a:pPr lvl="0" fontAlgn="base"/>
            <a:r>
              <a:rPr lang="en-US" sz="1200" dirty="0">
                <a:latin typeface="Times New Roman" panose="02020603050405020304" pitchFamily="18" charset="0"/>
                <a:cs typeface="Times New Roman" panose="02020603050405020304" pitchFamily="18" charset="0"/>
              </a:rPr>
              <a:t>Make </a:t>
            </a:r>
            <a:r>
              <a:rPr lang="en-US" sz="1200" u="sng" dirty="0">
                <a:latin typeface="Times New Roman" panose="02020603050405020304" pitchFamily="18" charset="0"/>
                <a:cs typeface="Times New Roman" panose="02020603050405020304" pitchFamily="18" charset="0"/>
              </a:rPr>
              <a:t>eye contact</a:t>
            </a:r>
            <a:r>
              <a:rPr lang="en-US" sz="1200" dirty="0">
                <a:latin typeface="Times New Roman" panose="02020603050405020304" pitchFamily="18" charset="0"/>
                <a:cs typeface="Times New Roman" panose="02020603050405020304" pitchFamily="18" charset="0"/>
              </a:rPr>
              <a:t> </a:t>
            </a:r>
          </a:p>
          <a:p>
            <a:pPr lvl="0" fontAlgn="base"/>
            <a:r>
              <a:rPr lang="en-US" sz="1200" u="sng" dirty="0">
                <a:latin typeface="Times New Roman" panose="02020603050405020304" pitchFamily="18" charset="0"/>
                <a:cs typeface="Times New Roman" panose="02020603050405020304" pitchFamily="18" charset="0"/>
              </a:rPr>
              <a:t>Stand firm</a:t>
            </a:r>
            <a:r>
              <a:rPr lang="en-US" sz="1200" dirty="0">
                <a:latin typeface="Times New Roman" panose="02020603050405020304" pitchFamily="18" charset="0"/>
                <a:cs typeface="Times New Roman" panose="02020603050405020304" pitchFamily="18" charset="0"/>
              </a:rPr>
              <a:t>:  Be a tree</a:t>
            </a:r>
          </a:p>
          <a:p>
            <a:pPr lvl="0" fontAlgn="base"/>
            <a:r>
              <a:rPr lang="en-US" sz="1200" dirty="0">
                <a:latin typeface="Times New Roman" panose="02020603050405020304" pitchFamily="18" charset="0"/>
                <a:cs typeface="Times New Roman" panose="02020603050405020304" pitchFamily="18" charset="0"/>
              </a:rPr>
              <a:t>Use </a:t>
            </a:r>
            <a:r>
              <a:rPr lang="en-US" sz="1200" u="sng" dirty="0">
                <a:latin typeface="Times New Roman" panose="02020603050405020304" pitchFamily="18" charset="0"/>
                <a:cs typeface="Times New Roman" panose="02020603050405020304" pitchFamily="18" charset="0"/>
              </a:rPr>
              <a:t>visuals</a:t>
            </a:r>
            <a:r>
              <a:rPr lang="en-US" sz="1200" dirty="0">
                <a:latin typeface="Times New Roman" panose="02020603050405020304" pitchFamily="18" charset="0"/>
                <a:cs typeface="Times New Roman" panose="02020603050405020304" pitchFamily="18" charset="0"/>
              </a:rPr>
              <a:t> </a:t>
            </a:r>
          </a:p>
          <a:p>
            <a:pPr lvl="0" fontAlgn="base"/>
            <a:r>
              <a:rPr lang="en-US" sz="1200" dirty="0">
                <a:latin typeface="Times New Roman" panose="02020603050405020304" pitchFamily="18" charset="0"/>
                <a:cs typeface="Times New Roman" panose="02020603050405020304" pitchFamily="18" charset="0"/>
              </a:rPr>
              <a:t>Use </a:t>
            </a:r>
            <a:r>
              <a:rPr lang="en-US" sz="1200" u="sng" dirty="0">
                <a:latin typeface="Times New Roman" panose="02020603050405020304" pitchFamily="18" charset="0"/>
                <a:cs typeface="Times New Roman" panose="02020603050405020304" pitchFamily="18" charset="0"/>
              </a:rPr>
              <a:t>hand gestures</a:t>
            </a:r>
            <a:r>
              <a:rPr lang="en-US" sz="1200" dirty="0">
                <a:latin typeface="Times New Roman" panose="02020603050405020304" pitchFamily="18" charset="0"/>
                <a:cs typeface="Times New Roman" panose="02020603050405020304" pitchFamily="18" charset="0"/>
              </a:rPr>
              <a:t> </a:t>
            </a:r>
          </a:p>
          <a:p>
            <a:pPr lvl="0" fontAlgn="base"/>
            <a:r>
              <a:rPr lang="en-US" sz="1200" dirty="0">
                <a:latin typeface="Times New Roman" panose="02020603050405020304" pitchFamily="18" charset="0"/>
                <a:cs typeface="Times New Roman" panose="02020603050405020304" pitchFamily="18" charset="0"/>
              </a:rPr>
              <a:t>Use a </a:t>
            </a:r>
            <a:r>
              <a:rPr lang="en-US" sz="1200" u="sng" dirty="0">
                <a:latin typeface="Times New Roman" panose="02020603050405020304" pitchFamily="18" charset="0"/>
                <a:cs typeface="Times New Roman" panose="02020603050405020304" pitchFamily="18" charset="0"/>
              </a:rPr>
              <a:t>strong voice</a:t>
            </a:r>
            <a:r>
              <a:rPr lang="en-US" sz="1200" dirty="0">
                <a:latin typeface="Times New Roman" panose="02020603050405020304" pitchFamily="18" charset="0"/>
                <a:cs typeface="Times New Roman" panose="02020603050405020304" pitchFamily="18" charset="0"/>
              </a:rPr>
              <a:t> … or use a microphone.</a:t>
            </a:r>
          </a:p>
          <a:p>
            <a:pPr lvl="0" fontAlgn="base"/>
            <a:r>
              <a:rPr lang="en-US" sz="1200" dirty="0">
                <a:latin typeface="Times New Roman" panose="02020603050405020304" pitchFamily="18" charset="0"/>
                <a:cs typeface="Times New Roman" panose="02020603050405020304" pitchFamily="18" charset="0"/>
              </a:rPr>
              <a:t>Be aware of how </a:t>
            </a:r>
            <a:r>
              <a:rPr lang="en-US" sz="1200" u="sng" dirty="0">
                <a:latin typeface="Times New Roman" panose="02020603050405020304" pitchFamily="18" charset="0"/>
                <a:cs typeface="Times New Roman" panose="02020603050405020304" pitchFamily="18" charset="0"/>
              </a:rPr>
              <a:t>fast</a:t>
            </a:r>
            <a:r>
              <a:rPr lang="en-US" sz="1200" dirty="0">
                <a:latin typeface="Times New Roman" panose="02020603050405020304" pitchFamily="18" charset="0"/>
                <a:cs typeface="Times New Roman" panose="02020603050405020304" pitchFamily="18" charset="0"/>
              </a:rPr>
              <a:t> you are talking</a:t>
            </a:r>
          </a:p>
          <a:p>
            <a:pPr lvl="0" fontAlgn="base"/>
            <a:r>
              <a:rPr lang="en-US" sz="1200" dirty="0">
                <a:latin typeface="Times New Roman" panose="02020603050405020304" pitchFamily="18" charset="0"/>
                <a:cs typeface="Times New Roman" panose="02020603050405020304" pitchFamily="18" charset="0"/>
              </a:rPr>
              <a:t>Be aware of how </a:t>
            </a:r>
            <a:r>
              <a:rPr lang="en-US" sz="1200" u="sng" dirty="0">
                <a:latin typeface="Times New Roman" panose="02020603050405020304" pitchFamily="18" charset="0"/>
                <a:cs typeface="Times New Roman" panose="02020603050405020304" pitchFamily="18" charset="0"/>
              </a:rPr>
              <a:t>softly</a:t>
            </a:r>
            <a:r>
              <a:rPr lang="en-US" sz="1200" dirty="0">
                <a:latin typeface="Times New Roman" panose="02020603050405020304" pitchFamily="18" charset="0"/>
                <a:cs typeface="Times New Roman" panose="02020603050405020304" pitchFamily="18" charset="0"/>
              </a:rPr>
              <a:t> you are talking</a:t>
            </a:r>
          </a:p>
          <a:p>
            <a:pPr lvl="0" fontAlgn="base"/>
            <a:r>
              <a:rPr lang="en-US" sz="1200" dirty="0">
                <a:latin typeface="Times New Roman" panose="02020603050405020304" pitchFamily="18" charset="0"/>
                <a:cs typeface="Times New Roman" panose="02020603050405020304" pitchFamily="18" charset="0"/>
              </a:rPr>
              <a:t>Make it </a:t>
            </a:r>
            <a:r>
              <a:rPr lang="en-US" sz="1200" u="sng" dirty="0">
                <a:latin typeface="Times New Roman" panose="02020603050405020304" pitchFamily="18" charset="0"/>
                <a:cs typeface="Times New Roman" panose="02020603050405020304" pitchFamily="18" charset="0"/>
              </a:rPr>
              <a:t>personal</a:t>
            </a:r>
            <a:r>
              <a:rPr lang="en-US" sz="1200" dirty="0">
                <a:latin typeface="Times New Roman" panose="02020603050405020304" pitchFamily="18" charset="0"/>
                <a:cs typeface="Times New Roman" panose="02020603050405020304" pitchFamily="18" charset="0"/>
              </a:rPr>
              <a:t>:  Use examples and experiences</a:t>
            </a:r>
          </a:p>
          <a:p>
            <a:pPr lvl="0" fontAlgn="base"/>
            <a:r>
              <a:rPr lang="en-US" sz="1200" dirty="0">
                <a:latin typeface="Times New Roman" panose="02020603050405020304" pitchFamily="18" charset="0"/>
                <a:cs typeface="Times New Roman" panose="02020603050405020304" pitchFamily="18" charset="0"/>
              </a:rPr>
              <a:t>Explain </a:t>
            </a:r>
            <a:r>
              <a:rPr lang="en-US" sz="1200" u="sng" dirty="0">
                <a:latin typeface="Times New Roman" panose="02020603050405020304" pitchFamily="18" charset="0"/>
                <a:cs typeface="Times New Roman" panose="02020603050405020304" pitchFamily="18" charset="0"/>
              </a:rPr>
              <a:t>why</a:t>
            </a:r>
            <a:r>
              <a:rPr lang="en-US" sz="1200" dirty="0">
                <a:latin typeface="Times New Roman" panose="02020603050405020304" pitchFamily="18" charset="0"/>
                <a:cs typeface="Times New Roman" panose="02020603050405020304" pitchFamily="18" charset="0"/>
              </a:rPr>
              <a:t> what you are saying is important</a:t>
            </a:r>
          </a:p>
          <a:p>
            <a:pPr lvl="0" fontAlgn="base"/>
            <a:r>
              <a:rPr lang="en-US" sz="1200" dirty="0">
                <a:latin typeface="Times New Roman" panose="02020603050405020304" pitchFamily="18" charset="0"/>
                <a:cs typeface="Times New Roman" panose="02020603050405020304" pitchFamily="18" charset="0"/>
              </a:rPr>
              <a:t>Be aware of how your </a:t>
            </a:r>
            <a:r>
              <a:rPr lang="en-US" sz="1200" u="sng" dirty="0">
                <a:latin typeface="Times New Roman" panose="02020603050405020304" pitchFamily="18" charset="0"/>
                <a:cs typeface="Times New Roman" panose="02020603050405020304" pitchFamily="18" charset="0"/>
              </a:rPr>
              <a:t>audience is reacting</a:t>
            </a:r>
            <a:r>
              <a:rPr lang="en-US" sz="1200" dirty="0">
                <a:latin typeface="Times New Roman" panose="02020603050405020304" pitchFamily="18" charset="0"/>
                <a:cs typeface="Times New Roman" panose="02020603050405020304" pitchFamily="18" charset="0"/>
              </a:rPr>
              <a:t> </a:t>
            </a:r>
          </a:p>
          <a:p>
            <a:pPr lvl="0" fontAlgn="base"/>
            <a:r>
              <a:rPr lang="en-US" sz="1200" dirty="0">
                <a:latin typeface="Times New Roman" panose="02020603050405020304" pitchFamily="18" charset="0"/>
                <a:cs typeface="Times New Roman" panose="02020603050405020304" pitchFamily="18" charset="0"/>
              </a:rPr>
              <a:t>Encourage audience </a:t>
            </a:r>
            <a:r>
              <a:rPr lang="en-US" sz="1200" u="sng" dirty="0">
                <a:latin typeface="Times New Roman" panose="02020603050405020304" pitchFamily="18" charset="0"/>
                <a:cs typeface="Times New Roman" panose="02020603050405020304" pitchFamily="18" charset="0"/>
              </a:rPr>
              <a:t>participation</a:t>
            </a:r>
            <a:r>
              <a:rPr lang="en-US" sz="1200" dirty="0">
                <a:latin typeface="Times New Roman" panose="02020603050405020304" pitchFamily="18" charset="0"/>
                <a:cs typeface="Times New Roman" panose="02020603050405020304" pitchFamily="18" charset="0"/>
              </a:rPr>
              <a:t> </a:t>
            </a:r>
          </a:p>
          <a:p>
            <a:pPr lvl="0" fontAlgn="base"/>
            <a:r>
              <a:rPr lang="en-US" sz="1200" u="sng" dirty="0">
                <a:latin typeface="Times New Roman" panose="02020603050405020304" pitchFamily="18" charset="0"/>
                <a:cs typeface="Times New Roman" panose="02020603050405020304" pitchFamily="18" charset="0"/>
              </a:rPr>
              <a:t>Relax and stay positive!</a:t>
            </a:r>
            <a:r>
              <a:rPr lang="en-US" sz="1200" dirty="0">
                <a:latin typeface="Times New Roman" panose="02020603050405020304" pitchFamily="18" charset="0"/>
                <a:cs typeface="Times New Roman" panose="02020603050405020304" pitchFamily="18" charset="0"/>
              </a:rPr>
              <a:t> </a:t>
            </a:r>
          </a:p>
          <a:p>
            <a:pPr lvl="0" fontAlgn="base"/>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E7BBF5A-1D83-6B40-B0D4-7DDA3C513BAE}" type="slidenum">
              <a:rPr lang="en-US" smtClean="0"/>
              <a:t>10</a:t>
            </a:fld>
            <a:endParaRPr lang="en-US"/>
          </a:p>
        </p:txBody>
      </p:sp>
    </p:spTree>
    <p:extLst>
      <p:ext uri="{BB962C8B-B14F-4D97-AF65-F5344CB8AC3E}">
        <p14:creationId xmlns:p14="http://schemas.microsoft.com/office/powerpoint/2010/main" val="338664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Hundreds of ABE students have been trained </a:t>
            </a:r>
          </a:p>
          <a:p>
            <a:pPr lvl="0"/>
            <a:r>
              <a:rPr lang="en-US" sz="1200" dirty="0"/>
              <a:t>Students have facilitated meetings with officials at the local, state and federal levels, hosted public officials at their learning centers, and testified at public government meetings.</a:t>
            </a:r>
          </a:p>
          <a:p>
            <a:pPr lvl="0"/>
            <a:r>
              <a:rPr lang="en-US" sz="1200" dirty="0"/>
              <a:t>Adult education ambassadors have presented at local, state, and national conferences as well as visited the Capitol in Washington DC.</a:t>
            </a:r>
          </a:p>
          <a:p>
            <a:pPr lvl="0"/>
            <a:r>
              <a:rPr lang="en-US" sz="1200" dirty="0"/>
              <a:t>Student voice and public advocacy and awareness raising has led to the survival of adult education – the most disenfranchised educational program that serves the most disenfranchised of our communities – Immigrants and Adult Basic Education and GED students.</a:t>
            </a:r>
          </a:p>
          <a:p>
            <a:pPr lvl="0"/>
            <a:r>
              <a:rPr lang="en-US" sz="1200" dirty="0"/>
              <a:t>Most importantly, our ambassadors program has promoted active civic participation among the students, families, staff, and friends of adult education. That has resulted in a ripple effect into our community – when one family member, neighbor or student gains the experience and confidence to speak up about what they care about – everyone benefits</a:t>
            </a:r>
            <a:r>
              <a:rPr lang="en-US" dirty="0"/>
              <a:t>.</a:t>
            </a:r>
          </a:p>
          <a:p>
            <a:endParaRPr lang="en-US" dirty="0"/>
          </a:p>
        </p:txBody>
      </p:sp>
      <p:sp>
        <p:nvSpPr>
          <p:cNvPr id="4" name="Slide Number Placeholder 3"/>
          <p:cNvSpPr>
            <a:spLocks noGrp="1"/>
          </p:cNvSpPr>
          <p:nvPr>
            <p:ph type="sldNum" sz="quarter" idx="10"/>
          </p:nvPr>
        </p:nvSpPr>
        <p:spPr/>
        <p:txBody>
          <a:bodyPr/>
          <a:lstStyle/>
          <a:p>
            <a:fld id="{1E7BBF5A-1D83-6B40-B0D4-7DDA3C513BAE}" type="slidenum">
              <a:rPr lang="en-US" smtClean="0"/>
              <a:t>13</a:t>
            </a:fld>
            <a:endParaRPr lang="en-US"/>
          </a:p>
        </p:txBody>
      </p:sp>
    </p:spTree>
    <p:extLst>
      <p:ext uri="{BB962C8B-B14F-4D97-AF65-F5344CB8AC3E}">
        <p14:creationId xmlns:p14="http://schemas.microsoft.com/office/powerpoint/2010/main" val="1400892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Laura Porfirio is an adult educator in Tucson, Arizona at Pima Community College. She has spent her entire 25-year career fostering ways to help students take charge of their learning, break down the walls of the classroom, and promote student engagement in social justice oriented education. Laura has been leading Ambassador leadership training for students and staff in Arizona for almost 10 years. Her current job is to oversee daily operations at a large urban learning center for adults. She is also serving as the President-Elect and the Awareness Committee Chair for the Arizona Association for Lifelong Learning.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more than forty years in the field of education, Diane Davenport Jackson has provided capacity  building, training, and technical assistance in advocacy, strategic planning, and board development  to nonprofit leaders in Nicaragua, Pakistan and the </a:t>
            </a:r>
            <a:r>
              <a:rPr lang="en-US" sz="1200" kern="1200" dirty="0" err="1">
                <a:solidFill>
                  <a:schemeClr val="tx1"/>
                </a:solidFill>
                <a:effectLst/>
                <a:latin typeface="+mn-lt"/>
                <a:ea typeface="+mn-ea"/>
                <a:cs typeface="+mn-cs"/>
              </a:rPr>
              <a:t>US..Clients</a:t>
            </a:r>
            <a:r>
              <a:rPr lang="en-US" sz="1200" kern="1200" dirty="0">
                <a:solidFill>
                  <a:schemeClr val="tx1"/>
                </a:solidFill>
                <a:effectLst/>
                <a:latin typeface="+mn-lt"/>
                <a:ea typeface="+mn-ea"/>
                <a:cs typeface="+mn-cs"/>
              </a:rPr>
              <a:t> have included the US Agency for International Development, Mercy Corps, and the International Red Cross, in addition to private sector entities. She is currently an ELAA Instructor and Ambassador Coordinator in the Queen Creek Unified School District Adult Education Program. Diane is also the current President of the Arizona Association for Lifelong Learning.</a:t>
            </a:r>
            <a:endParaRPr lang="en-US" dirty="0"/>
          </a:p>
        </p:txBody>
      </p:sp>
      <p:sp>
        <p:nvSpPr>
          <p:cNvPr id="4" name="Slide Number Placeholder 3"/>
          <p:cNvSpPr>
            <a:spLocks noGrp="1"/>
          </p:cNvSpPr>
          <p:nvPr>
            <p:ph type="sldNum" sz="quarter" idx="10"/>
          </p:nvPr>
        </p:nvSpPr>
        <p:spPr/>
        <p:txBody>
          <a:bodyPr/>
          <a:lstStyle/>
          <a:p>
            <a:fld id="{1E7BBF5A-1D83-6B40-B0D4-7DDA3C513BAE}" type="slidenum">
              <a:rPr lang="en-US" smtClean="0"/>
              <a:t>14</a:t>
            </a:fld>
            <a:endParaRPr lang="en-US"/>
          </a:p>
        </p:txBody>
      </p:sp>
    </p:spTree>
    <p:extLst>
      <p:ext uri="{BB962C8B-B14F-4D97-AF65-F5344CB8AC3E}">
        <p14:creationId xmlns:p14="http://schemas.microsoft.com/office/powerpoint/2010/main" val="976801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ECE4CF-1157-0D4F-B8EF-8EB8B186EF5F}"/>
              </a:ext>
            </a:extLst>
          </p:cNvPr>
          <p:cNvSpPr>
            <a:spLocks noGrp="1"/>
          </p:cNvSpPr>
          <p:nvPr>
            <p:ph type="title"/>
          </p:nvPr>
        </p:nvSpPr>
        <p:spPr>
          <a:xfrm>
            <a:off x="692150" y="2682976"/>
            <a:ext cx="8674100" cy="1501775"/>
          </a:xfrm>
          <a:prstGeom prst="rect">
            <a:avLst/>
          </a:prstGeom>
        </p:spPr>
        <p:txBody>
          <a:bodyPr/>
          <a:lstStyle>
            <a:lvl1pPr algn="ctr">
              <a:defRPr b="1">
                <a:solidFill>
                  <a:schemeClr val="bg1"/>
                </a:solidFill>
                <a:latin typeface="Segoe UI Emoji" panose="020B0502040204020203" pitchFamily="34" charset="0"/>
                <a:ea typeface="Segoe UI Emoj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75249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91515" y="1219200"/>
            <a:ext cx="8675370" cy="5357446"/>
          </a:xfrm>
          <a:prstGeom prst="rect">
            <a:avLst/>
          </a:prstGeom>
        </p:spPr>
        <p:txBody>
          <a:bodyPr vert="eaVert"/>
          <a:lstStyle>
            <a:lvl1pPr>
              <a:defRPr>
                <a:latin typeface="Segoe UI Emoji" panose="020B0502040204020203" pitchFamily="34" charset="0"/>
                <a:ea typeface="Segoe UI Emoji" panose="020B0502040204020203" pitchFamily="34" charset="0"/>
              </a:defRPr>
            </a:lvl1pPr>
            <a:lvl2pPr>
              <a:defRPr>
                <a:latin typeface="Segoe UI Emoji" panose="020B0502040204020203" pitchFamily="34" charset="0"/>
                <a:ea typeface="Segoe UI Emoji" panose="020B0502040204020203" pitchFamily="34" charset="0"/>
              </a:defRPr>
            </a:lvl2pPr>
            <a:lvl3pPr>
              <a:defRPr>
                <a:latin typeface="Segoe UI Emoji" panose="020B0502040204020203" pitchFamily="34" charset="0"/>
                <a:ea typeface="Segoe UI Emoji" panose="020B0502040204020203" pitchFamily="34" charset="0"/>
              </a:defRPr>
            </a:lvl3pPr>
            <a:lvl4pPr>
              <a:defRPr>
                <a:latin typeface="Segoe UI Emoji" panose="020B0502040204020203" pitchFamily="34" charset="0"/>
                <a:ea typeface="Segoe UI Emoji" panose="020B0502040204020203" pitchFamily="34" charset="0"/>
              </a:defRPr>
            </a:lvl4pPr>
            <a:lvl5pPr>
              <a:defRPr>
                <a:latin typeface="Segoe UI Emoji" panose="020B0502040204020203" pitchFamily="34" charset="0"/>
                <a:ea typeface="Segoe UI Emoj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55BDA19C-6015-584D-BEAA-9E33BF6857DE}"/>
              </a:ext>
            </a:extLst>
          </p:cNvPr>
          <p:cNvSpPr>
            <a:spLocks noGrp="1"/>
          </p:cNvSpPr>
          <p:nvPr>
            <p:ph type="dt" sz="half" idx="10"/>
          </p:nvPr>
        </p:nvSpPr>
        <p:spPr>
          <a:xfrm>
            <a:off x="691515" y="7373815"/>
            <a:ext cx="2263140" cy="243858"/>
          </a:xfrm>
          <a:prstGeom prst="rect">
            <a:avLst/>
          </a:prstGeom>
        </p:spPr>
        <p:txBody>
          <a:bodyPr/>
          <a:lstStyle>
            <a:lvl1pPr>
              <a:defRPr sz="1200">
                <a:solidFill>
                  <a:schemeClr val="bg1"/>
                </a:solidFill>
              </a:defRPr>
            </a:lvl1pPr>
          </a:lstStyle>
          <a:p>
            <a:fld id="{6B8D2FEE-1EE9-2241-8BB6-E977E601F959}" type="datetime1">
              <a:rPr lang="en-US" smtClean="0"/>
              <a:t>9/15/2019</a:t>
            </a:fld>
            <a:endParaRPr lang="en-US" dirty="0"/>
          </a:p>
        </p:txBody>
      </p:sp>
      <p:sp>
        <p:nvSpPr>
          <p:cNvPr id="10" name="Footer Placeholder 4">
            <a:extLst>
              <a:ext uri="{FF2B5EF4-FFF2-40B4-BE49-F238E27FC236}">
                <a16:creationId xmlns:a16="http://schemas.microsoft.com/office/drawing/2014/main" id="{39C7A698-BD03-F540-8209-50731CA20ADD}"/>
              </a:ext>
            </a:extLst>
          </p:cNvPr>
          <p:cNvSpPr>
            <a:spLocks noGrp="1"/>
          </p:cNvSpPr>
          <p:nvPr>
            <p:ph type="ftr" sz="quarter" idx="11"/>
          </p:nvPr>
        </p:nvSpPr>
        <p:spPr>
          <a:xfrm>
            <a:off x="3331845" y="7373815"/>
            <a:ext cx="3394710" cy="243858"/>
          </a:xfrm>
          <a:prstGeom prst="rect">
            <a:avLst/>
          </a:prstGeom>
        </p:spPr>
        <p:txBody>
          <a:bodyPr/>
          <a:lstStyle>
            <a:lvl1pPr algn="ct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2364B784-861A-CA41-9EB1-30391D45C371}"/>
              </a:ext>
            </a:extLst>
          </p:cNvPr>
          <p:cNvSpPr>
            <a:spLocks noGrp="1"/>
          </p:cNvSpPr>
          <p:nvPr>
            <p:ph type="sldNum" sz="quarter" idx="12"/>
          </p:nvPr>
        </p:nvSpPr>
        <p:spPr>
          <a:xfrm>
            <a:off x="7103745" y="7373815"/>
            <a:ext cx="2263140" cy="243858"/>
          </a:xfrm>
          <a:prstGeom prst="rect">
            <a:avLst/>
          </a:prstGeom>
        </p:spPr>
        <p:txBody>
          <a:bodyPr/>
          <a:lstStyle>
            <a:lvl1pPr algn="r">
              <a:defRPr sz="1200">
                <a:solidFill>
                  <a:schemeClr val="bg1"/>
                </a:solidFill>
              </a:defRPr>
            </a:lvl1pPr>
          </a:lstStyle>
          <a:p>
            <a:fld id="{570FD77B-414C-E64D-80F1-044AFC0B7825}" type="slidenum">
              <a:rPr lang="en-US" smtClean="0"/>
              <a:pPr/>
              <a:t>‹#›</a:t>
            </a:fld>
            <a:endParaRPr lang="en-US" dirty="0"/>
          </a:p>
        </p:txBody>
      </p:sp>
      <p:sp>
        <p:nvSpPr>
          <p:cNvPr id="8" name="Title 1">
            <a:extLst>
              <a:ext uri="{FF2B5EF4-FFF2-40B4-BE49-F238E27FC236}">
                <a16:creationId xmlns:a16="http://schemas.microsoft.com/office/drawing/2014/main" id="{B1FEE4C2-E369-8946-913C-6785A71152F1}"/>
              </a:ext>
            </a:extLst>
          </p:cNvPr>
          <p:cNvSpPr>
            <a:spLocks noGrp="1"/>
          </p:cNvSpPr>
          <p:nvPr>
            <p:ph type="title" hasCustomPrompt="1"/>
          </p:nvPr>
        </p:nvSpPr>
        <p:spPr>
          <a:xfrm>
            <a:off x="147505" y="117122"/>
            <a:ext cx="8675370" cy="855149"/>
          </a:xfrm>
          <a:prstGeom prst="rect">
            <a:avLst/>
          </a:prstGeom>
        </p:spPr>
        <p:txBody>
          <a:bodyPr/>
          <a:lstStyle>
            <a:lvl1pPr>
              <a:defRPr sz="3200">
                <a:solidFill>
                  <a:schemeClr val="bg1"/>
                </a:solidFill>
                <a:latin typeface="Segoe UI Emoji" panose="020B0502040204020203" pitchFamily="34" charset="0"/>
                <a:ea typeface="Segoe UI Emoji" panose="020B0502040204020203"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2138996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1195754"/>
            <a:ext cx="2168843" cy="5298831"/>
          </a:xfrm>
          <a:prstGeom prst="rect">
            <a:avLst/>
          </a:prstGeom>
        </p:spPr>
        <p:txBody>
          <a:bodyPr vert="eaVert"/>
          <a:lstStyle>
            <a:lvl1pPr>
              <a:defRPr>
                <a:latin typeface="Segoe UI Emoji" panose="020B0502040204020203" pitchFamily="34" charset="0"/>
                <a:ea typeface="Segoe UI Emoji" panose="020B0502040204020203"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91515" y="1195754"/>
            <a:ext cx="6380798" cy="5298831"/>
          </a:xfrm>
          <a:prstGeom prst="rect">
            <a:avLst/>
          </a:prstGeom>
        </p:spPr>
        <p:txBody>
          <a:bodyPr vert="eaVert"/>
          <a:lstStyle>
            <a:lvl1pPr>
              <a:defRPr>
                <a:latin typeface="Segoe UI Emoji" panose="020B0502040204020203" pitchFamily="34" charset="0"/>
                <a:ea typeface="Segoe UI Emoji" panose="020B0502040204020203" pitchFamily="34" charset="0"/>
              </a:defRPr>
            </a:lvl1pPr>
            <a:lvl2pPr>
              <a:defRPr>
                <a:latin typeface="Segoe UI Emoji" panose="020B0502040204020203" pitchFamily="34" charset="0"/>
                <a:ea typeface="Segoe UI Emoji" panose="020B0502040204020203" pitchFamily="34" charset="0"/>
              </a:defRPr>
            </a:lvl2pPr>
            <a:lvl3pPr>
              <a:defRPr>
                <a:latin typeface="Segoe UI Emoji" panose="020B0502040204020203" pitchFamily="34" charset="0"/>
                <a:ea typeface="Segoe UI Emoji" panose="020B0502040204020203" pitchFamily="34" charset="0"/>
              </a:defRPr>
            </a:lvl3pPr>
            <a:lvl4pPr>
              <a:defRPr>
                <a:latin typeface="Segoe UI Emoji" panose="020B0502040204020203" pitchFamily="34" charset="0"/>
                <a:ea typeface="Segoe UI Emoji" panose="020B0502040204020203" pitchFamily="34" charset="0"/>
              </a:defRPr>
            </a:lvl4pPr>
            <a:lvl5pPr>
              <a:defRPr>
                <a:latin typeface="Segoe UI Emoji" panose="020B0502040204020203" pitchFamily="34" charset="0"/>
                <a:ea typeface="Segoe UI Emoj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145F187-0917-D948-BC23-CCE45E782A45}"/>
              </a:ext>
            </a:extLst>
          </p:cNvPr>
          <p:cNvSpPr>
            <a:spLocks noGrp="1"/>
          </p:cNvSpPr>
          <p:nvPr>
            <p:ph type="dt" sz="half" idx="10"/>
          </p:nvPr>
        </p:nvSpPr>
        <p:spPr>
          <a:xfrm>
            <a:off x="691515" y="7373815"/>
            <a:ext cx="2263140" cy="243858"/>
          </a:xfrm>
          <a:prstGeom prst="rect">
            <a:avLst/>
          </a:prstGeom>
        </p:spPr>
        <p:txBody>
          <a:bodyPr/>
          <a:lstStyle>
            <a:lvl1pPr>
              <a:defRPr sz="1200">
                <a:solidFill>
                  <a:schemeClr val="bg1"/>
                </a:solidFill>
              </a:defRPr>
            </a:lvl1pPr>
          </a:lstStyle>
          <a:p>
            <a:fld id="{28BA6E46-E680-544B-B665-8CFD56DD2321}" type="datetime1">
              <a:rPr lang="en-US" smtClean="0"/>
              <a:t>9/15/2019</a:t>
            </a:fld>
            <a:endParaRPr lang="en-US" dirty="0"/>
          </a:p>
        </p:txBody>
      </p:sp>
      <p:sp>
        <p:nvSpPr>
          <p:cNvPr id="8" name="Footer Placeholder 4">
            <a:extLst>
              <a:ext uri="{FF2B5EF4-FFF2-40B4-BE49-F238E27FC236}">
                <a16:creationId xmlns:a16="http://schemas.microsoft.com/office/drawing/2014/main" id="{1EE09046-7D7C-2843-9D9B-5EDB1639F4CA}"/>
              </a:ext>
            </a:extLst>
          </p:cNvPr>
          <p:cNvSpPr>
            <a:spLocks noGrp="1"/>
          </p:cNvSpPr>
          <p:nvPr>
            <p:ph type="ftr" sz="quarter" idx="11"/>
          </p:nvPr>
        </p:nvSpPr>
        <p:spPr>
          <a:xfrm>
            <a:off x="3331845" y="7373815"/>
            <a:ext cx="3394710" cy="243858"/>
          </a:xfrm>
          <a:prstGeom prst="rect">
            <a:avLst/>
          </a:prstGeom>
        </p:spPr>
        <p:txBody>
          <a:bodyPr/>
          <a:lstStyle>
            <a:lvl1pPr algn="ctr">
              <a:defRPr sz="12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05257D72-0E60-174A-92C3-1A06A2E3AA32}"/>
              </a:ext>
            </a:extLst>
          </p:cNvPr>
          <p:cNvSpPr>
            <a:spLocks noGrp="1"/>
          </p:cNvSpPr>
          <p:nvPr>
            <p:ph type="sldNum" sz="quarter" idx="12"/>
          </p:nvPr>
        </p:nvSpPr>
        <p:spPr>
          <a:xfrm>
            <a:off x="7103745" y="7373815"/>
            <a:ext cx="2263140" cy="243858"/>
          </a:xfrm>
          <a:prstGeom prst="rect">
            <a:avLst/>
          </a:prstGeom>
        </p:spPr>
        <p:txBody>
          <a:bodyPr/>
          <a:lstStyle>
            <a:lvl1pPr algn="r">
              <a:defRPr sz="1200">
                <a:solidFill>
                  <a:schemeClr val="bg1"/>
                </a:solidFill>
              </a:defRPr>
            </a:lvl1pPr>
          </a:lstStyle>
          <a:p>
            <a:fld id="{570FD77B-414C-E64D-80F1-044AFC0B7825}" type="slidenum">
              <a:rPr lang="en-US" smtClean="0"/>
              <a:pPr/>
              <a:t>‹#›</a:t>
            </a:fld>
            <a:endParaRPr lang="en-US" dirty="0"/>
          </a:p>
        </p:txBody>
      </p:sp>
      <p:sp>
        <p:nvSpPr>
          <p:cNvPr id="11" name="Title 1">
            <a:extLst>
              <a:ext uri="{FF2B5EF4-FFF2-40B4-BE49-F238E27FC236}">
                <a16:creationId xmlns:a16="http://schemas.microsoft.com/office/drawing/2014/main" id="{ED57F01C-76A7-744E-9F00-97C2D41A5181}"/>
              </a:ext>
            </a:extLst>
          </p:cNvPr>
          <p:cNvSpPr txBox="1">
            <a:spLocks/>
          </p:cNvSpPr>
          <p:nvPr userDrawn="1"/>
        </p:nvSpPr>
        <p:spPr>
          <a:xfrm>
            <a:off x="147505" y="117122"/>
            <a:ext cx="8675370" cy="855149"/>
          </a:xfrm>
          <a:prstGeom prst="rect">
            <a:avLst/>
          </a:prstGeom>
        </p:spPr>
        <p:txBody>
          <a:bodyPr/>
          <a:lstStyle>
            <a:lvl1pPr algn="l" defTabSz="1005840" rtl="0" eaLnBrk="1" latinLnBrk="0" hangingPunct="1">
              <a:lnSpc>
                <a:spcPct val="90000"/>
              </a:lnSpc>
              <a:spcBef>
                <a:spcPct val="0"/>
              </a:spcBef>
              <a:buNone/>
              <a:defRPr sz="3200" kern="1200">
                <a:solidFill>
                  <a:schemeClr val="bg1"/>
                </a:solidFill>
                <a:latin typeface="Segoe UI Emoji" panose="020B0502040204020203" pitchFamily="34" charset="0"/>
                <a:ea typeface="Segoe UI Emoji" panose="020B0502040204020203" pitchFamily="34" charset="0"/>
                <a:cs typeface="+mj-cs"/>
              </a:defRPr>
            </a:lvl1pPr>
          </a:lstStyle>
          <a:p>
            <a:r>
              <a:rPr lang="en-US"/>
              <a:t>Click to edit Master title style</a:t>
            </a:r>
            <a:br>
              <a:rPr lang="en-US"/>
            </a:br>
            <a:endParaRPr lang="en-US" dirty="0"/>
          </a:p>
        </p:txBody>
      </p:sp>
    </p:spTree>
    <p:extLst>
      <p:ext uri="{BB962C8B-B14F-4D97-AF65-F5344CB8AC3E}">
        <p14:creationId xmlns:p14="http://schemas.microsoft.com/office/powerpoint/2010/main" val="254864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7505" y="117122"/>
            <a:ext cx="8675370" cy="855149"/>
          </a:xfrm>
          <a:prstGeom prst="rect">
            <a:avLst/>
          </a:prstGeom>
        </p:spPr>
        <p:txBody>
          <a:bodyPr/>
          <a:lstStyle>
            <a:lvl1pPr>
              <a:defRPr sz="3200">
                <a:solidFill>
                  <a:schemeClr val="bg1"/>
                </a:solidFill>
                <a:latin typeface="Segoe UI Emoji" panose="020B0502040204020203" pitchFamily="34" charset="0"/>
                <a:ea typeface="Segoe UI Emoji" panose="020B0502040204020203" pitchFamily="34" charset="0"/>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691514" y="1359877"/>
            <a:ext cx="8956577" cy="5089697"/>
          </a:xfrm>
          <a:prstGeom prst="rect">
            <a:avLst/>
          </a:prstGeom>
        </p:spPr>
        <p:txBody>
          <a:bodyPr/>
          <a:lstStyle>
            <a:lvl1pPr>
              <a:defRPr>
                <a:latin typeface="Segoe UI Emoji" panose="020B0502040204020203" pitchFamily="34" charset="0"/>
                <a:ea typeface="Segoe UI Emoji" panose="020B0502040204020203" pitchFamily="34" charset="0"/>
              </a:defRPr>
            </a:lvl1pPr>
            <a:lvl2pPr>
              <a:defRPr>
                <a:latin typeface="Segoe UI Emoji" panose="020B0502040204020203" pitchFamily="34" charset="0"/>
                <a:ea typeface="Segoe UI Emoji" panose="020B0502040204020203" pitchFamily="34" charset="0"/>
              </a:defRPr>
            </a:lvl2pPr>
            <a:lvl3pPr>
              <a:defRPr>
                <a:latin typeface="Segoe UI Emoji" panose="020B0502040204020203" pitchFamily="34" charset="0"/>
                <a:ea typeface="Segoe UI Emoji" panose="020B0502040204020203" pitchFamily="34" charset="0"/>
              </a:defRPr>
            </a:lvl3pPr>
            <a:lvl4pPr>
              <a:defRPr>
                <a:latin typeface="Segoe UI Emoji" panose="020B0502040204020203" pitchFamily="34" charset="0"/>
                <a:ea typeface="Segoe UI Emoji" panose="020B0502040204020203" pitchFamily="34" charset="0"/>
              </a:defRPr>
            </a:lvl4pPr>
            <a:lvl5pPr>
              <a:defRPr>
                <a:latin typeface="Segoe UI Emoji" panose="020B0502040204020203" pitchFamily="34" charset="0"/>
                <a:ea typeface="Segoe UI Emoj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C7ABA117-06BF-1747-A25C-5DE67AD1DCEC}"/>
              </a:ext>
            </a:extLst>
          </p:cNvPr>
          <p:cNvSpPr>
            <a:spLocks noGrp="1"/>
          </p:cNvSpPr>
          <p:nvPr>
            <p:ph type="dt" sz="half" idx="10"/>
          </p:nvPr>
        </p:nvSpPr>
        <p:spPr>
          <a:xfrm>
            <a:off x="691515" y="7373815"/>
            <a:ext cx="2263140" cy="243858"/>
          </a:xfrm>
          <a:prstGeom prst="rect">
            <a:avLst/>
          </a:prstGeom>
        </p:spPr>
        <p:txBody>
          <a:bodyPr/>
          <a:lstStyle>
            <a:lvl1pPr>
              <a:defRPr sz="1200">
                <a:solidFill>
                  <a:schemeClr val="bg1"/>
                </a:solidFill>
              </a:defRPr>
            </a:lvl1pPr>
          </a:lstStyle>
          <a:p>
            <a:fld id="{5E774C32-F68F-FE41-9383-3FFBE8E9F10B}" type="datetime1">
              <a:rPr lang="en-US" smtClean="0"/>
              <a:t>9/15/2019</a:t>
            </a:fld>
            <a:endParaRPr lang="en-US" dirty="0"/>
          </a:p>
        </p:txBody>
      </p:sp>
      <p:sp>
        <p:nvSpPr>
          <p:cNvPr id="11" name="Footer Placeholder 4">
            <a:extLst>
              <a:ext uri="{FF2B5EF4-FFF2-40B4-BE49-F238E27FC236}">
                <a16:creationId xmlns:a16="http://schemas.microsoft.com/office/drawing/2014/main" id="{8340369C-C87F-CB49-83FD-9C6EAB04481E}"/>
              </a:ext>
            </a:extLst>
          </p:cNvPr>
          <p:cNvSpPr>
            <a:spLocks noGrp="1"/>
          </p:cNvSpPr>
          <p:nvPr>
            <p:ph type="ftr" sz="quarter" idx="11"/>
          </p:nvPr>
        </p:nvSpPr>
        <p:spPr>
          <a:xfrm>
            <a:off x="3331845" y="7373815"/>
            <a:ext cx="3394710" cy="243858"/>
          </a:xfrm>
          <a:prstGeom prst="rect">
            <a:avLst/>
          </a:prstGeom>
        </p:spPr>
        <p:txBody>
          <a:bodyPr/>
          <a:lstStyle>
            <a:lvl1pPr algn="ctr">
              <a:defRPr sz="1200">
                <a:solidFill>
                  <a:schemeClr val="bg1"/>
                </a:solidFill>
              </a:defRPr>
            </a:lvl1pPr>
          </a:lstStyle>
          <a:p>
            <a:endParaRPr lang="en-US" dirty="0"/>
          </a:p>
        </p:txBody>
      </p:sp>
      <p:sp>
        <p:nvSpPr>
          <p:cNvPr id="12" name="Slide Number Placeholder 5">
            <a:extLst>
              <a:ext uri="{FF2B5EF4-FFF2-40B4-BE49-F238E27FC236}">
                <a16:creationId xmlns:a16="http://schemas.microsoft.com/office/drawing/2014/main" id="{2C7EE1A3-8086-EB47-A632-FD273893EB6D}"/>
              </a:ext>
            </a:extLst>
          </p:cNvPr>
          <p:cNvSpPr>
            <a:spLocks noGrp="1"/>
          </p:cNvSpPr>
          <p:nvPr>
            <p:ph type="sldNum" sz="quarter" idx="12"/>
          </p:nvPr>
        </p:nvSpPr>
        <p:spPr>
          <a:xfrm>
            <a:off x="7103745" y="7373815"/>
            <a:ext cx="2263140" cy="243858"/>
          </a:xfrm>
          <a:prstGeom prst="rect">
            <a:avLst/>
          </a:prstGeom>
        </p:spPr>
        <p:txBody>
          <a:bodyPr/>
          <a:lstStyle>
            <a:lvl1pPr algn="r">
              <a:defRPr sz="1200">
                <a:solidFill>
                  <a:schemeClr val="bg1"/>
                </a:solidFill>
              </a:defRPr>
            </a:lvl1pPr>
          </a:lstStyle>
          <a:p>
            <a:fld id="{570FD77B-414C-E64D-80F1-044AFC0B7825}" type="slidenum">
              <a:rPr lang="en-US" smtClean="0"/>
              <a:pPr/>
              <a:t>‹#›</a:t>
            </a:fld>
            <a:endParaRPr lang="en-US" dirty="0"/>
          </a:p>
        </p:txBody>
      </p:sp>
    </p:spTree>
    <p:extLst>
      <p:ext uri="{BB962C8B-B14F-4D97-AF65-F5344CB8AC3E}">
        <p14:creationId xmlns:p14="http://schemas.microsoft.com/office/powerpoint/2010/main" val="302485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277" y="1465385"/>
            <a:ext cx="8675370" cy="3118338"/>
          </a:xfrm>
          <a:prstGeom prst="rect">
            <a:avLst/>
          </a:prstGeom>
        </p:spPr>
        <p:txBody>
          <a:bodyPr anchor="b"/>
          <a:lstStyle>
            <a:lvl1pPr>
              <a:defRPr sz="6600">
                <a:latin typeface="Segoe UI Emoji" panose="020B0502040204020203" pitchFamily="34" charset="0"/>
                <a:ea typeface="Segoe UI Emoji" panose="020B0502040204020203"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86277" y="4865077"/>
            <a:ext cx="8675370" cy="1652954"/>
          </a:xfrm>
          <a:prstGeom prst="rect">
            <a:avLst/>
          </a:prstGeom>
        </p:spPr>
        <p:txBody>
          <a:bodyPr/>
          <a:lstStyle>
            <a:lvl1pPr marL="0" indent="0">
              <a:buNone/>
              <a:defRPr sz="2640">
                <a:solidFill>
                  <a:schemeClr val="tx1"/>
                </a:solidFill>
                <a:latin typeface="Segoe UI Emoji" panose="020B0502040204020203" pitchFamily="34" charset="0"/>
                <a:ea typeface="Segoe UI Emoji" panose="020B0502040204020203" pitchFamily="34" charset="0"/>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10" name="Date Placeholder 3">
            <a:extLst>
              <a:ext uri="{FF2B5EF4-FFF2-40B4-BE49-F238E27FC236}">
                <a16:creationId xmlns:a16="http://schemas.microsoft.com/office/drawing/2014/main" id="{D6710514-4D73-2C40-B273-B1D47632E475}"/>
              </a:ext>
            </a:extLst>
          </p:cNvPr>
          <p:cNvSpPr>
            <a:spLocks noGrp="1"/>
          </p:cNvSpPr>
          <p:nvPr>
            <p:ph type="dt" sz="half" idx="10"/>
          </p:nvPr>
        </p:nvSpPr>
        <p:spPr>
          <a:xfrm>
            <a:off x="691515" y="7373815"/>
            <a:ext cx="2263140" cy="243858"/>
          </a:xfrm>
          <a:prstGeom prst="rect">
            <a:avLst/>
          </a:prstGeom>
        </p:spPr>
        <p:txBody>
          <a:bodyPr/>
          <a:lstStyle>
            <a:lvl1pPr>
              <a:defRPr sz="1200">
                <a:solidFill>
                  <a:schemeClr val="bg1"/>
                </a:solidFill>
              </a:defRPr>
            </a:lvl1pPr>
          </a:lstStyle>
          <a:p>
            <a:fld id="{F01F4AA1-4326-1044-A45F-281B4DC38C27}" type="datetime1">
              <a:rPr lang="en-US" smtClean="0"/>
              <a:t>9/15/2019</a:t>
            </a:fld>
            <a:endParaRPr lang="en-US" dirty="0"/>
          </a:p>
        </p:txBody>
      </p:sp>
      <p:sp>
        <p:nvSpPr>
          <p:cNvPr id="11" name="Footer Placeholder 4">
            <a:extLst>
              <a:ext uri="{FF2B5EF4-FFF2-40B4-BE49-F238E27FC236}">
                <a16:creationId xmlns:a16="http://schemas.microsoft.com/office/drawing/2014/main" id="{BA5CA3E0-7518-3B44-9584-56D297F7DD63}"/>
              </a:ext>
            </a:extLst>
          </p:cNvPr>
          <p:cNvSpPr>
            <a:spLocks noGrp="1"/>
          </p:cNvSpPr>
          <p:nvPr>
            <p:ph type="ftr" sz="quarter" idx="11"/>
          </p:nvPr>
        </p:nvSpPr>
        <p:spPr>
          <a:xfrm>
            <a:off x="3331845" y="7373815"/>
            <a:ext cx="3394710" cy="243858"/>
          </a:xfrm>
          <a:prstGeom prst="rect">
            <a:avLst/>
          </a:prstGeom>
        </p:spPr>
        <p:txBody>
          <a:bodyPr/>
          <a:lstStyle>
            <a:lvl1pPr algn="ctr">
              <a:defRPr sz="1200">
                <a:solidFill>
                  <a:schemeClr val="bg1"/>
                </a:solidFill>
              </a:defRPr>
            </a:lvl1pPr>
          </a:lstStyle>
          <a:p>
            <a:endParaRPr lang="en-US" dirty="0"/>
          </a:p>
        </p:txBody>
      </p:sp>
      <p:sp>
        <p:nvSpPr>
          <p:cNvPr id="12" name="Slide Number Placeholder 5">
            <a:extLst>
              <a:ext uri="{FF2B5EF4-FFF2-40B4-BE49-F238E27FC236}">
                <a16:creationId xmlns:a16="http://schemas.microsoft.com/office/drawing/2014/main" id="{ED74C6DD-37A4-1B48-B287-7BE40457862F}"/>
              </a:ext>
            </a:extLst>
          </p:cNvPr>
          <p:cNvSpPr>
            <a:spLocks noGrp="1"/>
          </p:cNvSpPr>
          <p:nvPr>
            <p:ph type="sldNum" sz="quarter" idx="12"/>
          </p:nvPr>
        </p:nvSpPr>
        <p:spPr>
          <a:xfrm>
            <a:off x="7103745" y="7373815"/>
            <a:ext cx="2263140" cy="243858"/>
          </a:xfrm>
          <a:prstGeom prst="rect">
            <a:avLst/>
          </a:prstGeom>
        </p:spPr>
        <p:txBody>
          <a:bodyPr/>
          <a:lstStyle>
            <a:lvl1pPr algn="r">
              <a:defRPr sz="1200">
                <a:solidFill>
                  <a:schemeClr val="bg1"/>
                </a:solidFill>
              </a:defRPr>
            </a:lvl1pPr>
          </a:lstStyle>
          <a:p>
            <a:fld id="{570FD77B-414C-E64D-80F1-044AFC0B7825}" type="slidenum">
              <a:rPr lang="en-US" smtClean="0"/>
              <a:pPr/>
              <a:t>‹#›</a:t>
            </a:fld>
            <a:endParaRPr lang="en-US" dirty="0"/>
          </a:p>
        </p:txBody>
      </p:sp>
      <p:sp>
        <p:nvSpPr>
          <p:cNvPr id="8" name="Title 1">
            <a:extLst>
              <a:ext uri="{FF2B5EF4-FFF2-40B4-BE49-F238E27FC236}">
                <a16:creationId xmlns:a16="http://schemas.microsoft.com/office/drawing/2014/main" id="{9F2448AD-BCFB-DD48-A8F0-2936CAFBDF41}"/>
              </a:ext>
            </a:extLst>
          </p:cNvPr>
          <p:cNvSpPr txBox="1">
            <a:spLocks/>
          </p:cNvSpPr>
          <p:nvPr userDrawn="1"/>
        </p:nvSpPr>
        <p:spPr>
          <a:xfrm>
            <a:off x="147505" y="117122"/>
            <a:ext cx="8675370" cy="855149"/>
          </a:xfrm>
          <a:prstGeom prst="rect">
            <a:avLst/>
          </a:prstGeom>
        </p:spPr>
        <p:txBody>
          <a:bodyPr/>
          <a:lstStyle>
            <a:lvl1pPr algn="l" defTabSz="1005840" rtl="0" eaLnBrk="1" latinLnBrk="0" hangingPunct="1">
              <a:lnSpc>
                <a:spcPct val="90000"/>
              </a:lnSpc>
              <a:spcBef>
                <a:spcPct val="0"/>
              </a:spcBef>
              <a:buNone/>
              <a:defRPr sz="3200" kern="1200">
                <a:solidFill>
                  <a:schemeClr val="bg1"/>
                </a:solidFill>
                <a:latin typeface="Segoe UI Emoji" panose="020B0502040204020203" pitchFamily="34" charset="0"/>
                <a:ea typeface="Segoe UI Emoji" panose="020B0502040204020203" pitchFamily="34" charset="0"/>
                <a:cs typeface="+mj-cs"/>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989626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1515" y="1420442"/>
            <a:ext cx="4274820" cy="4931516"/>
          </a:xfrm>
          <a:prstGeom prst="rect">
            <a:avLst/>
          </a:prstGeom>
        </p:spPr>
        <p:txBody>
          <a:bodyPr/>
          <a:lstStyle>
            <a:lvl1pPr>
              <a:defRPr>
                <a:latin typeface="Segoe UI Emoji" panose="020B0502040204020203" pitchFamily="34" charset="0"/>
                <a:ea typeface="Segoe UI Emoji" panose="020B0502040204020203" pitchFamily="34" charset="0"/>
              </a:defRPr>
            </a:lvl1pPr>
            <a:lvl2pPr>
              <a:defRPr>
                <a:latin typeface="Segoe UI Emoji" panose="020B0502040204020203" pitchFamily="34" charset="0"/>
                <a:ea typeface="Segoe UI Emoji" panose="020B0502040204020203" pitchFamily="34" charset="0"/>
              </a:defRPr>
            </a:lvl2pPr>
            <a:lvl3pPr>
              <a:defRPr>
                <a:latin typeface="Segoe UI Emoji" panose="020B0502040204020203" pitchFamily="34" charset="0"/>
                <a:ea typeface="Segoe UI Emoji" panose="020B0502040204020203" pitchFamily="34" charset="0"/>
              </a:defRPr>
            </a:lvl3pPr>
            <a:lvl4pPr>
              <a:defRPr>
                <a:latin typeface="Segoe UI Emoji" panose="020B0502040204020203" pitchFamily="34" charset="0"/>
                <a:ea typeface="Segoe UI Emoji" panose="020B0502040204020203" pitchFamily="34" charset="0"/>
              </a:defRPr>
            </a:lvl4pPr>
            <a:lvl5pPr>
              <a:defRPr>
                <a:latin typeface="Segoe UI Emoji" panose="020B0502040204020203" pitchFamily="34" charset="0"/>
                <a:ea typeface="Segoe UI Emoj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1420442"/>
            <a:ext cx="4274820" cy="4931516"/>
          </a:xfrm>
          <a:prstGeom prst="rect">
            <a:avLst/>
          </a:prstGeom>
        </p:spPr>
        <p:txBody>
          <a:bodyPr/>
          <a:lstStyle>
            <a:lvl1pPr>
              <a:defRPr>
                <a:latin typeface="Segoe UI Emoji" panose="020B0502040204020203" pitchFamily="34" charset="0"/>
                <a:ea typeface="Segoe UI Emoji" panose="020B0502040204020203" pitchFamily="34" charset="0"/>
              </a:defRPr>
            </a:lvl1pPr>
            <a:lvl2pPr>
              <a:defRPr>
                <a:latin typeface="Segoe UI Emoji" panose="020B0502040204020203" pitchFamily="34" charset="0"/>
                <a:ea typeface="Segoe UI Emoji" panose="020B0502040204020203" pitchFamily="34" charset="0"/>
              </a:defRPr>
            </a:lvl2pPr>
            <a:lvl3pPr>
              <a:defRPr>
                <a:latin typeface="Segoe UI Emoji" panose="020B0502040204020203" pitchFamily="34" charset="0"/>
                <a:ea typeface="Segoe UI Emoji" panose="020B0502040204020203" pitchFamily="34" charset="0"/>
              </a:defRPr>
            </a:lvl3pPr>
            <a:lvl4pPr>
              <a:defRPr>
                <a:latin typeface="Segoe UI Emoji" panose="020B0502040204020203" pitchFamily="34" charset="0"/>
                <a:ea typeface="Segoe UI Emoji" panose="020B0502040204020203" pitchFamily="34" charset="0"/>
              </a:defRPr>
            </a:lvl4pPr>
            <a:lvl5pPr>
              <a:defRPr>
                <a:latin typeface="Segoe UI Emoji" panose="020B0502040204020203" pitchFamily="34" charset="0"/>
                <a:ea typeface="Segoe UI Emoj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B9519FFE-D473-9D41-A34B-AA863C5FDF9A}"/>
              </a:ext>
            </a:extLst>
          </p:cNvPr>
          <p:cNvSpPr>
            <a:spLocks noGrp="1"/>
          </p:cNvSpPr>
          <p:nvPr>
            <p:ph type="dt" sz="half" idx="10"/>
          </p:nvPr>
        </p:nvSpPr>
        <p:spPr>
          <a:xfrm>
            <a:off x="691515" y="7373815"/>
            <a:ext cx="2263140" cy="243858"/>
          </a:xfrm>
          <a:prstGeom prst="rect">
            <a:avLst/>
          </a:prstGeom>
        </p:spPr>
        <p:txBody>
          <a:bodyPr/>
          <a:lstStyle>
            <a:lvl1pPr>
              <a:defRPr sz="1200">
                <a:solidFill>
                  <a:schemeClr val="bg1"/>
                </a:solidFill>
              </a:defRPr>
            </a:lvl1pPr>
          </a:lstStyle>
          <a:p>
            <a:fld id="{6F416816-F25D-3D44-BFA3-C080DADA9CB5}" type="datetime1">
              <a:rPr lang="en-US" smtClean="0"/>
              <a:t>9/15/2019</a:t>
            </a:fld>
            <a:endParaRPr lang="en-US" dirty="0"/>
          </a:p>
        </p:txBody>
      </p:sp>
      <p:sp>
        <p:nvSpPr>
          <p:cNvPr id="12" name="Footer Placeholder 4">
            <a:extLst>
              <a:ext uri="{FF2B5EF4-FFF2-40B4-BE49-F238E27FC236}">
                <a16:creationId xmlns:a16="http://schemas.microsoft.com/office/drawing/2014/main" id="{ADE2F219-38C0-6E49-99AE-4AA95AB268E3}"/>
              </a:ext>
            </a:extLst>
          </p:cNvPr>
          <p:cNvSpPr>
            <a:spLocks noGrp="1"/>
          </p:cNvSpPr>
          <p:nvPr>
            <p:ph type="ftr" sz="quarter" idx="11"/>
          </p:nvPr>
        </p:nvSpPr>
        <p:spPr>
          <a:xfrm>
            <a:off x="3331845" y="7373815"/>
            <a:ext cx="3394710" cy="243858"/>
          </a:xfrm>
          <a:prstGeom prst="rect">
            <a:avLst/>
          </a:prstGeom>
        </p:spPr>
        <p:txBody>
          <a:bodyPr/>
          <a:lstStyle>
            <a:lvl1pPr algn="ctr">
              <a:defRPr sz="1200">
                <a:solidFill>
                  <a:schemeClr val="bg1"/>
                </a:solidFill>
              </a:defRPr>
            </a:lvl1pPr>
          </a:lstStyle>
          <a:p>
            <a:endParaRPr lang="en-US" dirty="0"/>
          </a:p>
        </p:txBody>
      </p:sp>
      <p:sp>
        <p:nvSpPr>
          <p:cNvPr id="13" name="Slide Number Placeholder 5">
            <a:extLst>
              <a:ext uri="{FF2B5EF4-FFF2-40B4-BE49-F238E27FC236}">
                <a16:creationId xmlns:a16="http://schemas.microsoft.com/office/drawing/2014/main" id="{8490032B-BA12-F24D-A6D1-5F797B6F49FD}"/>
              </a:ext>
            </a:extLst>
          </p:cNvPr>
          <p:cNvSpPr>
            <a:spLocks noGrp="1"/>
          </p:cNvSpPr>
          <p:nvPr>
            <p:ph type="sldNum" sz="quarter" idx="12"/>
          </p:nvPr>
        </p:nvSpPr>
        <p:spPr>
          <a:xfrm>
            <a:off x="7103745" y="7373815"/>
            <a:ext cx="2263140" cy="243858"/>
          </a:xfrm>
          <a:prstGeom prst="rect">
            <a:avLst/>
          </a:prstGeom>
        </p:spPr>
        <p:txBody>
          <a:bodyPr/>
          <a:lstStyle>
            <a:lvl1pPr algn="r">
              <a:defRPr sz="1200">
                <a:solidFill>
                  <a:schemeClr val="bg1"/>
                </a:solidFill>
              </a:defRPr>
            </a:lvl1pPr>
          </a:lstStyle>
          <a:p>
            <a:fld id="{570FD77B-414C-E64D-80F1-044AFC0B7825}" type="slidenum">
              <a:rPr lang="en-US" smtClean="0"/>
              <a:pPr/>
              <a:t>‹#›</a:t>
            </a:fld>
            <a:endParaRPr lang="en-US" dirty="0"/>
          </a:p>
        </p:txBody>
      </p:sp>
      <p:sp>
        <p:nvSpPr>
          <p:cNvPr id="9" name="Title 1">
            <a:extLst>
              <a:ext uri="{FF2B5EF4-FFF2-40B4-BE49-F238E27FC236}">
                <a16:creationId xmlns:a16="http://schemas.microsoft.com/office/drawing/2014/main" id="{5FD1F38A-8E72-4B46-ABC6-1AC1F77DDFFB}"/>
              </a:ext>
            </a:extLst>
          </p:cNvPr>
          <p:cNvSpPr>
            <a:spLocks noGrp="1"/>
          </p:cNvSpPr>
          <p:nvPr>
            <p:ph type="title" hasCustomPrompt="1"/>
          </p:nvPr>
        </p:nvSpPr>
        <p:spPr>
          <a:xfrm>
            <a:off x="147505" y="117122"/>
            <a:ext cx="8675370" cy="855149"/>
          </a:xfrm>
          <a:prstGeom prst="rect">
            <a:avLst/>
          </a:prstGeom>
        </p:spPr>
        <p:txBody>
          <a:bodyPr/>
          <a:lstStyle>
            <a:lvl1pPr>
              <a:defRPr sz="3200">
                <a:solidFill>
                  <a:schemeClr val="bg1"/>
                </a:solidFill>
                <a:latin typeface="Segoe UI Emoji" panose="020B0502040204020203" pitchFamily="34" charset="0"/>
                <a:ea typeface="Segoe UI Emoji" panose="020B0502040204020203"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2959029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2826" y="1445347"/>
            <a:ext cx="4255174" cy="933767"/>
          </a:xfrm>
          <a:prstGeom prst="rect">
            <a:avLst/>
          </a:prstGeom>
        </p:spPr>
        <p:txBody>
          <a:bodyPr anchor="b"/>
          <a:lstStyle>
            <a:lvl1pPr marL="0" indent="0">
              <a:buNone/>
              <a:defRPr sz="2640" b="1">
                <a:latin typeface="Segoe UI Emoji" panose="020B0502040204020203" pitchFamily="34" charset="0"/>
                <a:ea typeface="Segoe UI Emoji" panose="020B0502040204020203" pitchFamily="34" charset="0"/>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381214"/>
            <a:ext cx="4255174" cy="4175866"/>
          </a:xfrm>
          <a:prstGeom prst="rect">
            <a:avLst/>
          </a:prstGeom>
        </p:spPr>
        <p:txBody>
          <a:bodyPr/>
          <a:lstStyle>
            <a:lvl1pPr>
              <a:defRPr>
                <a:latin typeface="Segoe UI Emoji" panose="020B0502040204020203" pitchFamily="34" charset="0"/>
                <a:ea typeface="Segoe UI Emoji" panose="020B0502040204020203" pitchFamily="34" charset="0"/>
              </a:defRPr>
            </a:lvl1pPr>
            <a:lvl2pPr>
              <a:defRPr>
                <a:latin typeface="Segoe UI Emoji" panose="020B0502040204020203" pitchFamily="34" charset="0"/>
                <a:ea typeface="Segoe UI Emoji" panose="020B0502040204020203" pitchFamily="34" charset="0"/>
              </a:defRPr>
            </a:lvl2pPr>
            <a:lvl3pPr>
              <a:defRPr>
                <a:latin typeface="Segoe UI Emoji" panose="020B0502040204020203" pitchFamily="34" charset="0"/>
                <a:ea typeface="Segoe UI Emoji" panose="020B0502040204020203" pitchFamily="34" charset="0"/>
              </a:defRPr>
            </a:lvl3pPr>
            <a:lvl4pPr>
              <a:defRPr>
                <a:latin typeface="Segoe UI Emoji" panose="020B0502040204020203" pitchFamily="34" charset="0"/>
                <a:ea typeface="Segoe UI Emoji" panose="020B0502040204020203" pitchFamily="34" charset="0"/>
              </a:defRPr>
            </a:lvl4pPr>
            <a:lvl5pPr>
              <a:defRPr>
                <a:latin typeface="Segoe UI Emoji" panose="020B0502040204020203" pitchFamily="34" charset="0"/>
                <a:ea typeface="Segoe UI Emoj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445347"/>
            <a:ext cx="4276130" cy="933767"/>
          </a:xfrm>
          <a:prstGeom prst="rect">
            <a:avLst/>
          </a:prstGeom>
        </p:spPr>
        <p:txBody>
          <a:bodyPr anchor="b"/>
          <a:lstStyle>
            <a:lvl1pPr marL="0" indent="0">
              <a:buNone/>
              <a:defRPr sz="2640" b="1">
                <a:latin typeface="Segoe UI Emoji" panose="020B0502040204020203" pitchFamily="34" charset="0"/>
                <a:ea typeface="Segoe UI Emoji" panose="020B0502040204020203" pitchFamily="34" charset="0"/>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381214"/>
            <a:ext cx="4276130" cy="4175866"/>
          </a:xfrm>
          <a:prstGeom prst="rect">
            <a:avLst/>
          </a:prstGeom>
        </p:spPr>
        <p:txBody>
          <a:bodyPr/>
          <a:lstStyle>
            <a:lvl1pPr>
              <a:defRPr>
                <a:latin typeface="Segoe UI Emoji" panose="020B0502040204020203" pitchFamily="34" charset="0"/>
                <a:ea typeface="Segoe UI Emoji" panose="020B0502040204020203" pitchFamily="34" charset="0"/>
              </a:defRPr>
            </a:lvl1pPr>
            <a:lvl2pPr>
              <a:defRPr>
                <a:latin typeface="Segoe UI Emoji" panose="020B0502040204020203" pitchFamily="34" charset="0"/>
                <a:ea typeface="Segoe UI Emoji" panose="020B0502040204020203" pitchFamily="34" charset="0"/>
              </a:defRPr>
            </a:lvl2pPr>
            <a:lvl3pPr>
              <a:defRPr>
                <a:latin typeface="Segoe UI Emoji" panose="020B0502040204020203" pitchFamily="34" charset="0"/>
                <a:ea typeface="Segoe UI Emoji" panose="020B0502040204020203" pitchFamily="34" charset="0"/>
              </a:defRPr>
            </a:lvl3pPr>
            <a:lvl4pPr>
              <a:defRPr>
                <a:latin typeface="Segoe UI Emoji" panose="020B0502040204020203" pitchFamily="34" charset="0"/>
                <a:ea typeface="Segoe UI Emoji" panose="020B0502040204020203" pitchFamily="34" charset="0"/>
              </a:defRPr>
            </a:lvl4pPr>
            <a:lvl5pPr>
              <a:defRPr>
                <a:latin typeface="Segoe UI Emoji" panose="020B0502040204020203" pitchFamily="34" charset="0"/>
                <a:ea typeface="Segoe UI Emoj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111E848C-FFCB-9F4D-99AF-3C66209451A4}"/>
              </a:ext>
            </a:extLst>
          </p:cNvPr>
          <p:cNvSpPr>
            <a:spLocks noGrp="1"/>
          </p:cNvSpPr>
          <p:nvPr>
            <p:ph type="dt" sz="half" idx="10"/>
          </p:nvPr>
        </p:nvSpPr>
        <p:spPr>
          <a:xfrm>
            <a:off x="691515" y="7373815"/>
            <a:ext cx="2263140" cy="243858"/>
          </a:xfrm>
          <a:prstGeom prst="rect">
            <a:avLst/>
          </a:prstGeom>
        </p:spPr>
        <p:txBody>
          <a:bodyPr/>
          <a:lstStyle>
            <a:lvl1pPr>
              <a:defRPr sz="1200">
                <a:solidFill>
                  <a:schemeClr val="bg1"/>
                </a:solidFill>
              </a:defRPr>
            </a:lvl1pPr>
          </a:lstStyle>
          <a:p>
            <a:fld id="{E41CA234-72E9-F942-84E4-EE66F6D77482}" type="datetime1">
              <a:rPr lang="en-US" smtClean="0"/>
              <a:t>9/15/2019</a:t>
            </a:fld>
            <a:endParaRPr lang="en-US" dirty="0"/>
          </a:p>
        </p:txBody>
      </p:sp>
      <p:sp>
        <p:nvSpPr>
          <p:cNvPr id="14" name="Footer Placeholder 4">
            <a:extLst>
              <a:ext uri="{FF2B5EF4-FFF2-40B4-BE49-F238E27FC236}">
                <a16:creationId xmlns:a16="http://schemas.microsoft.com/office/drawing/2014/main" id="{20BF6AEE-70ED-2B4C-B97F-6816EA53B8CA}"/>
              </a:ext>
            </a:extLst>
          </p:cNvPr>
          <p:cNvSpPr>
            <a:spLocks noGrp="1"/>
          </p:cNvSpPr>
          <p:nvPr>
            <p:ph type="ftr" sz="quarter" idx="11"/>
          </p:nvPr>
        </p:nvSpPr>
        <p:spPr>
          <a:xfrm>
            <a:off x="3331845" y="7373815"/>
            <a:ext cx="3394710" cy="243858"/>
          </a:xfrm>
          <a:prstGeom prst="rect">
            <a:avLst/>
          </a:prstGeom>
        </p:spPr>
        <p:txBody>
          <a:bodyPr/>
          <a:lstStyle>
            <a:lvl1pPr algn="ctr">
              <a:defRPr sz="1200">
                <a:solidFill>
                  <a:schemeClr val="bg1"/>
                </a:solidFill>
              </a:defRPr>
            </a:lvl1pPr>
          </a:lstStyle>
          <a:p>
            <a:endParaRPr lang="en-US" dirty="0"/>
          </a:p>
        </p:txBody>
      </p:sp>
      <p:sp>
        <p:nvSpPr>
          <p:cNvPr id="15" name="Slide Number Placeholder 5">
            <a:extLst>
              <a:ext uri="{FF2B5EF4-FFF2-40B4-BE49-F238E27FC236}">
                <a16:creationId xmlns:a16="http://schemas.microsoft.com/office/drawing/2014/main" id="{B2DD3C34-F683-004E-A727-4F294E00FB75}"/>
              </a:ext>
            </a:extLst>
          </p:cNvPr>
          <p:cNvSpPr>
            <a:spLocks noGrp="1"/>
          </p:cNvSpPr>
          <p:nvPr>
            <p:ph type="sldNum" sz="quarter" idx="12"/>
          </p:nvPr>
        </p:nvSpPr>
        <p:spPr>
          <a:xfrm>
            <a:off x="7103745" y="7373815"/>
            <a:ext cx="2263140" cy="243858"/>
          </a:xfrm>
          <a:prstGeom prst="rect">
            <a:avLst/>
          </a:prstGeom>
        </p:spPr>
        <p:txBody>
          <a:bodyPr/>
          <a:lstStyle>
            <a:lvl1pPr algn="r">
              <a:defRPr sz="1200">
                <a:solidFill>
                  <a:schemeClr val="bg1"/>
                </a:solidFill>
              </a:defRPr>
            </a:lvl1pPr>
          </a:lstStyle>
          <a:p>
            <a:fld id="{570FD77B-414C-E64D-80F1-044AFC0B7825}" type="slidenum">
              <a:rPr lang="en-US" smtClean="0"/>
              <a:pPr/>
              <a:t>‹#›</a:t>
            </a:fld>
            <a:endParaRPr lang="en-US" dirty="0"/>
          </a:p>
        </p:txBody>
      </p:sp>
      <p:sp>
        <p:nvSpPr>
          <p:cNvPr id="11" name="Title 1">
            <a:extLst>
              <a:ext uri="{FF2B5EF4-FFF2-40B4-BE49-F238E27FC236}">
                <a16:creationId xmlns:a16="http://schemas.microsoft.com/office/drawing/2014/main" id="{E1DD21B8-33E4-224B-BF09-D8B0B2376FA0}"/>
              </a:ext>
            </a:extLst>
          </p:cNvPr>
          <p:cNvSpPr>
            <a:spLocks noGrp="1"/>
          </p:cNvSpPr>
          <p:nvPr>
            <p:ph type="title" hasCustomPrompt="1"/>
          </p:nvPr>
        </p:nvSpPr>
        <p:spPr>
          <a:xfrm>
            <a:off x="147505" y="117122"/>
            <a:ext cx="8675370" cy="855149"/>
          </a:xfrm>
          <a:prstGeom prst="rect">
            <a:avLst/>
          </a:prstGeom>
        </p:spPr>
        <p:txBody>
          <a:bodyPr/>
          <a:lstStyle>
            <a:lvl1pPr>
              <a:defRPr sz="3200">
                <a:solidFill>
                  <a:schemeClr val="bg1"/>
                </a:solidFill>
                <a:latin typeface="Segoe UI Emoji" panose="020B0502040204020203" pitchFamily="34" charset="0"/>
                <a:ea typeface="Segoe UI Emoji" panose="020B0502040204020203"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71975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625B5143-6DC0-4948-A2D5-64E0F8107171}"/>
              </a:ext>
            </a:extLst>
          </p:cNvPr>
          <p:cNvSpPr>
            <a:spLocks noGrp="1"/>
          </p:cNvSpPr>
          <p:nvPr>
            <p:ph type="dt" sz="half" idx="10"/>
          </p:nvPr>
        </p:nvSpPr>
        <p:spPr>
          <a:xfrm>
            <a:off x="691515" y="7373815"/>
            <a:ext cx="2263140" cy="243858"/>
          </a:xfrm>
          <a:prstGeom prst="rect">
            <a:avLst/>
          </a:prstGeom>
        </p:spPr>
        <p:txBody>
          <a:bodyPr/>
          <a:lstStyle>
            <a:lvl1pPr>
              <a:defRPr sz="1200">
                <a:solidFill>
                  <a:schemeClr val="bg1"/>
                </a:solidFill>
              </a:defRPr>
            </a:lvl1pPr>
          </a:lstStyle>
          <a:p>
            <a:fld id="{E4C4F105-45CD-B740-BCA4-BBA0184C3B47}" type="datetime1">
              <a:rPr lang="en-US" smtClean="0"/>
              <a:t>9/15/2019</a:t>
            </a:fld>
            <a:endParaRPr lang="en-US" dirty="0"/>
          </a:p>
        </p:txBody>
      </p:sp>
      <p:sp>
        <p:nvSpPr>
          <p:cNvPr id="7" name="Footer Placeholder 4">
            <a:extLst>
              <a:ext uri="{FF2B5EF4-FFF2-40B4-BE49-F238E27FC236}">
                <a16:creationId xmlns:a16="http://schemas.microsoft.com/office/drawing/2014/main" id="{70B988BE-7C64-AA49-9FDB-C00A3BA1A0C3}"/>
              </a:ext>
            </a:extLst>
          </p:cNvPr>
          <p:cNvSpPr>
            <a:spLocks noGrp="1"/>
          </p:cNvSpPr>
          <p:nvPr>
            <p:ph type="ftr" sz="quarter" idx="11"/>
          </p:nvPr>
        </p:nvSpPr>
        <p:spPr>
          <a:xfrm>
            <a:off x="3331845" y="7373815"/>
            <a:ext cx="3394710" cy="243858"/>
          </a:xfrm>
          <a:prstGeom prst="rect">
            <a:avLst/>
          </a:prstGeom>
        </p:spPr>
        <p:txBody>
          <a:bodyPr/>
          <a:lstStyle>
            <a:lvl1pPr algn="ctr">
              <a:defRPr sz="12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A1D024D3-B4D6-AD48-B707-86C2B23D8718}"/>
              </a:ext>
            </a:extLst>
          </p:cNvPr>
          <p:cNvSpPr>
            <a:spLocks noGrp="1"/>
          </p:cNvSpPr>
          <p:nvPr>
            <p:ph type="sldNum" sz="quarter" idx="12"/>
          </p:nvPr>
        </p:nvSpPr>
        <p:spPr>
          <a:xfrm>
            <a:off x="7103745" y="7373815"/>
            <a:ext cx="2263140" cy="243858"/>
          </a:xfrm>
          <a:prstGeom prst="rect">
            <a:avLst/>
          </a:prstGeom>
        </p:spPr>
        <p:txBody>
          <a:bodyPr/>
          <a:lstStyle>
            <a:lvl1pPr algn="r">
              <a:defRPr sz="1200">
                <a:solidFill>
                  <a:schemeClr val="bg1"/>
                </a:solidFill>
              </a:defRPr>
            </a:lvl1pPr>
          </a:lstStyle>
          <a:p>
            <a:fld id="{570FD77B-414C-E64D-80F1-044AFC0B7825}" type="slidenum">
              <a:rPr lang="en-US" smtClean="0"/>
              <a:pPr/>
              <a:t>‹#›</a:t>
            </a:fld>
            <a:endParaRPr lang="en-US" dirty="0"/>
          </a:p>
        </p:txBody>
      </p:sp>
      <p:sp>
        <p:nvSpPr>
          <p:cNvPr id="10" name="Title 1">
            <a:extLst>
              <a:ext uri="{FF2B5EF4-FFF2-40B4-BE49-F238E27FC236}">
                <a16:creationId xmlns:a16="http://schemas.microsoft.com/office/drawing/2014/main" id="{3EF94C6B-4034-954F-8C44-A72D01719F92}"/>
              </a:ext>
            </a:extLst>
          </p:cNvPr>
          <p:cNvSpPr>
            <a:spLocks noGrp="1"/>
          </p:cNvSpPr>
          <p:nvPr>
            <p:ph type="title" hasCustomPrompt="1"/>
          </p:nvPr>
        </p:nvSpPr>
        <p:spPr>
          <a:xfrm>
            <a:off x="147505" y="117122"/>
            <a:ext cx="8675370" cy="855149"/>
          </a:xfrm>
          <a:prstGeom prst="rect">
            <a:avLst/>
          </a:prstGeom>
        </p:spPr>
        <p:txBody>
          <a:bodyPr/>
          <a:lstStyle>
            <a:lvl1pPr>
              <a:defRPr sz="3200">
                <a:solidFill>
                  <a:schemeClr val="bg1"/>
                </a:solidFill>
                <a:latin typeface="Segoe UI Emoji" panose="020B0502040204020203" pitchFamily="34" charset="0"/>
                <a:ea typeface="Segoe UI Emoji" panose="020B0502040204020203"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48464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5D0289E4-80A5-AE48-A374-C9D14661EA11}"/>
              </a:ext>
            </a:extLst>
          </p:cNvPr>
          <p:cNvSpPr>
            <a:spLocks noGrp="1"/>
          </p:cNvSpPr>
          <p:nvPr>
            <p:ph type="dt" sz="half" idx="10"/>
          </p:nvPr>
        </p:nvSpPr>
        <p:spPr>
          <a:xfrm>
            <a:off x="691515" y="7373815"/>
            <a:ext cx="2263140" cy="243858"/>
          </a:xfrm>
          <a:prstGeom prst="rect">
            <a:avLst/>
          </a:prstGeom>
        </p:spPr>
        <p:txBody>
          <a:bodyPr/>
          <a:lstStyle>
            <a:lvl1pPr>
              <a:defRPr sz="1200">
                <a:solidFill>
                  <a:schemeClr val="bg1"/>
                </a:solidFill>
              </a:defRPr>
            </a:lvl1pPr>
          </a:lstStyle>
          <a:p>
            <a:fld id="{D110EBCA-EEB5-5A4B-BD2E-5A798C69EB35}" type="datetime1">
              <a:rPr lang="en-US" smtClean="0"/>
              <a:t>9/15/2019</a:t>
            </a:fld>
            <a:endParaRPr lang="en-US" dirty="0"/>
          </a:p>
        </p:txBody>
      </p:sp>
      <p:sp>
        <p:nvSpPr>
          <p:cNvPr id="9" name="Footer Placeholder 4">
            <a:extLst>
              <a:ext uri="{FF2B5EF4-FFF2-40B4-BE49-F238E27FC236}">
                <a16:creationId xmlns:a16="http://schemas.microsoft.com/office/drawing/2014/main" id="{46E4026E-95B3-E542-8AA9-69F67009F463}"/>
              </a:ext>
            </a:extLst>
          </p:cNvPr>
          <p:cNvSpPr>
            <a:spLocks noGrp="1"/>
          </p:cNvSpPr>
          <p:nvPr>
            <p:ph type="ftr" sz="quarter" idx="11"/>
          </p:nvPr>
        </p:nvSpPr>
        <p:spPr>
          <a:xfrm>
            <a:off x="3331845" y="7373815"/>
            <a:ext cx="3394710" cy="243858"/>
          </a:xfrm>
          <a:prstGeom prst="rect">
            <a:avLst/>
          </a:prstGeom>
        </p:spPr>
        <p:txBody>
          <a:bodyPr/>
          <a:lstStyle>
            <a:lvl1pPr algn="ctr">
              <a:defRPr sz="120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D67DEA0C-60C8-DD49-B937-81DF4B455D51}"/>
              </a:ext>
            </a:extLst>
          </p:cNvPr>
          <p:cNvSpPr>
            <a:spLocks noGrp="1"/>
          </p:cNvSpPr>
          <p:nvPr>
            <p:ph type="sldNum" sz="quarter" idx="12"/>
          </p:nvPr>
        </p:nvSpPr>
        <p:spPr>
          <a:xfrm>
            <a:off x="7103745" y="7373815"/>
            <a:ext cx="2263140" cy="243858"/>
          </a:xfrm>
          <a:prstGeom prst="rect">
            <a:avLst/>
          </a:prstGeom>
        </p:spPr>
        <p:txBody>
          <a:bodyPr/>
          <a:lstStyle>
            <a:lvl1pPr algn="r">
              <a:defRPr sz="1200">
                <a:solidFill>
                  <a:schemeClr val="bg1"/>
                </a:solidFill>
              </a:defRPr>
            </a:lvl1pPr>
          </a:lstStyle>
          <a:p>
            <a:fld id="{570FD77B-414C-E64D-80F1-044AFC0B7825}" type="slidenum">
              <a:rPr lang="en-US" smtClean="0"/>
              <a:pPr/>
              <a:t>‹#›</a:t>
            </a:fld>
            <a:endParaRPr lang="en-US" dirty="0"/>
          </a:p>
        </p:txBody>
      </p:sp>
      <p:sp>
        <p:nvSpPr>
          <p:cNvPr id="6" name="Title 1">
            <a:extLst>
              <a:ext uri="{FF2B5EF4-FFF2-40B4-BE49-F238E27FC236}">
                <a16:creationId xmlns:a16="http://schemas.microsoft.com/office/drawing/2014/main" id="{56BF1498-B2CE-7347-9FC4-5C42A807923B}"/>
              </a:ext>
            </a:extLst>
          </p:cNvPr>
          <p:cNvSpPr>
            <a:spLocks noGrp="1"/>
          </p:cNvSpPr>
          <p:nvPr>
            <p:ph type="title" hasCustomPrompt="1"/>
          </p:nvPr>
        </p:nvSpPr>
        <p:spPr>
          <a:xfrm>
            <a:off x="147505" y="117122"/>
            <a:ext cx="8675370" cy="855149"/>
          </a:xfrm>
          <a:prstGeom prst="rect">
            <a:avLst/>
          </a:prstGeom>
        </p:spPr>
        <p:txBody>
          <a:bodyPr/>
          <a:lstStyle>
            <a:lvl1pPr>
              <a:defRPr sz="3200">
                <a:solidFill>
                  <a:schemeClr val="bg1"/>
                </a:solidFill>
                <a:latin typeface="Segoe UI Emoji" panose="020B0502040204020203" pitchFamily="34" charset="0"/>
                <a:ea typeface="Segoe UI Emoji" panose="020B0502040204020203"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2964226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205" y="1230923"/>
            <a:ext cx="3244096" cy="1832087"/>
          </a:xfrm>
          <a:prstGeom prst="rect">
            <a:avLst/>
          </a:prstGeom>
        </p:spPr>
        <p:txBody>
          <a:bodyPr anchor="b"/>
          <a:lstStyle>
            <a:lvl1pPr>
              <a:defRPr sz="3520">
                <a:latin typeface="Segoe UI Emoji" panose="020B0502040204020203" pitchFamily="34" charset="0"/>
                <a:ea typeface="Segoe UI Emoji" panose="020B05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276130" y="1230923"/>
            <a:ext cx="5092065" cy="5205046"/>
          </a:xfrm>
          <a:prstGeom prst="rect">
            <a:avLst/>
          </a:prstGeom>
        </p:spPr>
        <p:txBody>
          <a:bodyPr/>
          <a:lstStyle>
            <a:lvl1pPr>
              <a:defRPr sz="3520">
                <a:latin typeface="Segoe UI Emoji" panose="020B0502040204020203" pitchFamily="34" charset="0"/>
                <a:ea typeface="Segoe UI Emoji" panose="020B0502040204020203" pitchFamily="34" charset="0"/>
              </a:defRPr>
            </a:lvl1pPr>
            <a:lvl2pPr>
              <a:defRPr sz="3080">
                <a:latin typeface="Segoe UI Emoji" panose="020B0502040204020203" pitchFamily="34" charset="0"/>
                <a:ea typeface="Segoe UI Emoji" panose="020B0502040204020203" pitchFamily="34" charset="0"/>
              </a:defRPr>
            </a:lvl2pPr>
            <a:lvl3pPr>
              <a:defRPr sz="2640">
                <a:latin typeface="Segoe UI Emoji" panose="020B0502040204020203" pitchFamily="34" charset="0"/>
                <a:ea typeface="Segoe UI Emoji" panose="020B0502040204020203" pitchFamily="34" charset="0"/>
              </a:defRPr>
            </a:lvl3pPr>
            <a:lvl4pPr>
              <a:defRPr sz="2200">
                <a:latin typeface="Segoe UI Emoji" panose="020B0502040204020203" pitchFamily="34" charset="0"/>
                <a:ea typeface="Segoe UI Emoji" panose="020B0502040204020203" pitchFamily="34" charset="0"/>
              </a:defRPr>
            </a:lvl4pPr>
            <a:lvl5pPr>
              <a:defRPr sz="2200">
                <a:latin typeface="Segoe UI Emoji" panose="020B0502040204020203" pitchFamily="34" charset="0"/>
                <a:ea typeface="Segoe UI Emoji" panose="020B0502040204020203" pitchFamily="34" charset="0"/>
              </a:defRPr>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3063010"/>
            <a:ext cx="3244096" cy="3372959"/>
          </a:xfrm>
          <a:prstGeom prst="rect">
            <a:avLst/>
          </a:prstGeom>
        </p:spPr>
        <p:txBody>
          <a:bodyPr/>
          <a:lstStyle>
            <a:lvl1pPr marL="0" indent="0">
              <a:buNone/>
              <a:defRPr sz="1760">
                <a:latin typeface="Segoe UI Emoji" panose="020B0502040204020203" pitchFamily="34" charset="0"/>
                <a:ea typeface="Segoe UI Emoji" panose="020B0502040204020203" pitchFamily="34" charset="0"/>
              </a:defRPr>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11" name="Date Placeholder 3">
            <a:extLst>
              <a:ext uri="{FF2B5EF4-FFF2-40B4-BE49-F238E27FC236}">
                <a16:creationId xmlns:a16="http://schemas.microsoft.com/office/drawing/2014/main" id="{F6131C9A-4EBF-4943-B5FF-17059940A324}"/>
              </a:ext>
            </a:extLst>
          </p:cNvPr>
          <p:cNvSpPr>
            <a:spLocks noGrp="1"/>
          </p:cNvSpPr>
          <p:nvPr>
            <p:ph type="dt" sz="half" idx="10"/>
          </p:nvPr>
        </p:nvSpPr>
        <p:spPr>
          <a:xfrm>
            <a:off x="691515" y="7373815"/>
            <a:ext cx="2263140" cy="243858"/>
          </a:xfrm>
          <a:prstGeom prst="rect">
            <a:avLst/>
          </a:prstGeom>
        </p:spPr>
        <p:txBody>
          <a:bodyPr/>
          <a:lstStyle>
            <a:lvl1pPr>
              <a:defRPr sz="1200">
                <a:solidFill>
                  <a:schemeClr val="bg1"/>
                </a:solidFill>
              </a:defRPr>
            </a:lvl1pPr>
          </a:lstStyle>
          <a:p>
            <a:fld id="{1DD20A91-02B6-5B40-BC62-A5757F57A6CC}" type="datetime1">
              <a:rPr lang="en-US" smtClean="0"/>
              <a:t>9/15/2019</a:t>
            </a:fld>
            <a:endParaRPr lang="en-US" dirty="0"/>
          </a:p>
        </p:txBody>
      </p:sp>
      <p:sp>
        <p:nvSpPr>
          <p:cNvPr id="12" name="Footer Placeholder 4">
            <a:extLst>
              <a:ext uri="{FF2B5EF4-FFF2-40B4-BE49-F238E27FC236}">
                <a16:creationId xmlns:a16="http://schemas.microsoft.com/office/drawing/2014/main" id="{7B5E3875-D771-A145-A6BA-20745FBB40CC}"/>
              </a:ext>
            </a:extLst>
          </p:cNvPr>
          <p:cNvSpPr>
            <a:spLocks noGrp="1"/>
          </p:cNvSpPr>
          <p:nvPr>
            <p:ph type="ftr" sz="quarter" idx="11"/>
          </p:nvPr>
        </p:nvSpPr>
        <p:spPr>
          <a:xfrm>
            <a:off x="3331845" y="7373815"/>
            <a:ext cx="3394710" cy="243858"/>
          </a:xfrm>
          <a:prstGeom prst="rect">
            <a:avLst/>
          </a:prstGeom>
        </p:spPr>
        <p:txBody>
          <a:bodyPr/>
          <a:lstStyle>
            <a:lvl1pPr algn="ctr">
              <a:defRPr sz="1200">
                <a:solidFill>
                  <a:schemeClr val="bg1"/>
                </a:solidFill>
              </a:defRPr>
            </a:lvl1pPr>
          </a:lstStyle>
          <a:p>
            <a:endParaRPr lang="en-US" dirty="0"/>
          </a:p>
        </p:txBody>
      </p:sp>
      <p:sp>
        <p:nvSpPr>
          <p:cNvPr id="13" name="Slide Number Placeholder 5">
            <a:extLst>
              <a:ext uri="{FF2B5EF4-FFF2-40B4-BE49-F238E27FC236}">
                <a16:creationId xmlns:a16="http://schemas.microsoft.com/office/drawing/2014/main" id="{5E938A0D-F893-C545-B6FC-C193A20988AD}"/>
              </a:ext>
            </a:extLst>
          </p:cNvPr>
          <p:cNvSpPr>
            <a:spLocks noGrp="1"/>
          </p:cNvSpPr>
          <p:nvPr>
            <p:ph type="sldNum" sz="quarter" idx="12"/>
          </p:nvPr>
        </p:nvSpPr>
        <p:spPr>
          <a:xfrm>
            <a:off x="7103745" y="7373815"/>
            <a:ext cx="2263140" cy="243858"/>
          </a:xfrm>
          <a:prstGeom prst="rect">
            <a:avLst/>
          </a:prstGeom>
        </p:spPr>
        <p:txBody>
          <a:bodyPr/>
          <a:lstStyle>
            <a:lvl1pPr algn="r">
              <a:defRPr sz="1200">
                <a:solidFill>
                  <a:schemeClr val="bg1"/>
                </a:solidFill>
              </a:defRPr>
            </a:lvl1pPr>
          </a:lstStyle>
          <a:p>
            <a:fld id="{570FD77B-414C-E64D-80F1-044AFC0B7825}" type="slidenum">
              <a:rPr lang="en-US" smtClean="0"/>
              <a:pPr/>
              <a:t>‹#›</a:t>
            </a:fld>
            <a:endParaRPr lang="en-US" dirty="0"/>
          </a:p>
        </p:txBody>
      </p:sp>
      <p:sp>
        <p:nvSpPr>
          <p:cNvPr id="9" name="Title 1">
            <a:extLst>
              <a:ext uri="{FF2B5EF4-FFF2-40B4-BE49-F238E27FC236}">
                <a16:creationId xmlns:a16="http://schemas.microsoft.com/office/drawing/2014/main" id="{766C073B-0E43-554A-A5AF-CEA6C9A9C3DE}"/>
              </a:ext>
            </a:extLst>
          </p:cNvPr>
          <p:cNvSpPr txBox="1">
            <a:spLocks/>
          </p:cNvSpPr>
          <p:nvPr userDrawn="1"/>
        </p:nvSpPr>
        <p:spPr>
          <a:xfrm>
            <a:off x="147505" y="117122"/>
            <a:ext cx="8675370" cy="855149"/>
          </a:xfrm>
          <a:prstGeom prst="rect">
            <a:avLst/>
          </a:prstGeom>
        </p:spPr>
        <p:txBody>
          <a:bodyPr/>
          <a:lstStyle>
            <a:lvl1pPr algn="l" defTabSz="1005840" rtl="0" eaLnBrk="1" latinLnBrk="0" hangingPunct="1">
              <a:lnSpc>
                <a:spcPct val="90000"/>
              </a:lnSpc>
              <a:spcBef>
                <a:spcPct val="0"/>
              </a:spcBef>
              <a:buNone/>
              <a:defRPr sz="3200" kern="1200">
                <a:solidFill>
                  <a:schemeClr val="bg1"/>
                </a:solidFill>
                <a:latin typeface="Segoe UI Emoji" panose="020B0502040204020203" pitchFamily="34" charset="0"/>
                <a:ea typeface="Segoe UI Emoji" panose="020B0502040204020203" pitchFamily="34" charset="0"/>
                <a:cs typeface="+mj-cs"/>
              </a:defRPr>
            </a:lvl1pPr>
          </a:lstStyle>
          <a:p>
            <a:r>
              <a:rPr lang="en-US"/>
              <a:t>Click to edit Master title style</a:t>
            </a:r>
            <a:br>
              <a:rPr lang="en-US"/>
            </a:br>
            <a:endParaRPr lang="en-US" dirty="0"/>
          </a:p>
        </p:txBody>
      </p:sp>
    </p:spTree>
    <p:extLst>
      <p:ext uri="{BB962C8B-B14F-4D97-AF65-F5344CB8AC3E}">
        <p14:creationId xmlns:p14="http://schemas.microsoft.com/office/powerpoint/2010/main" val="50755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205" y="1260001"/>
            <a:ext cx="3244096" cy="1813560"/>
          </a:xfrm>
          <a:prstGeom prst="rect">
            <a:avLst/>
          </a:prstGeom>
        </p:spPr>
        <p:txBody>
          <a:bodyPr anchor="b"/>
          <a:lstStyle>
            <a:lvl1pPr>
              <a:defRPr sz="3520">
                <a:latin typeface="Segoe UI Emoji" panose="020B0502040204020203" pitchFamily="34" charset="0"/>
                <a:ea typeface="Segoe UI Emoji" panose="020B0502040204020203"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260001"/>
            <a:ext cx="5092065" cy="5199414"/>
          </a:xfrm>
          <a:prstGeom prst="rect">
            <a:avLst/>
          </a:prstGeom>
        </p:spPr>
        <p:txBody>
          <a:bodyPr anchor="t"/>
          <a:lstStyle>
            <a:lvl1pPr marL="0" indent="0">
              <a:buNone/>
              <a:defRPr sz="3520">
                <a:latin typeface="Segoe UI Emoji" panose="020B0502040204020203" pitchFamily="34" charset="0"/>
                <a:ea typeface="Segoe UI Emoji" panose="020B0502040204020203" pitchFamily="34" charset="0"/>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3063010"/>
            <a:ext cx="3244096" cy="3396405"/>
          </a:xfrm>
          <a:prstGeom prst="rect">
            <a:avLst/>
          </a:prstGeom>
        </p:spPr>
        <p:txBody>
          <a:bodyPr/>
          <a:lstStyle>
            <a:lvl1pPr marL="0" indent="0">
              <a:buNone/>
              <a:defRPr sz="1760">
                <a:latin typeface="Segoe UI Emoji" panose="020B0502040204020203" pitchFamily="34" charset="0"/>
                <a:ea typeface="Segoe UI Emoji" panose="020B0502040204020203" pitchFamily="34" charset="0"/>
              </a:defRPr>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11" name="Date Placeholder 3">
            <a:extLst>
              <a:ext uri="{FF2B5EF4-FFF2-40B4-BE49-F238E27FC236}">
                <a16:creationId xmlns:a16="http://schemas.microsoft.com/office/drawing/2014/main" id="{E7C4CE27-F11B-874F-B399-CE7231E07430}"/>
              </a:ext>
            </a:extLst>
          </p:cNvPr>
          <p:cNvSpPr>
            <a:spLocks noGrp="1"/>
          </p:cNvSpPr>
          <p:nvPr>
            <p:ph type="dt" sz="half" idx="10"/>
          </p:nvPr>
        </p:nvSpPr>
        <p:spPr>
          <a:xfrm>
            <a:off x="691515" y="7373815"/>
            <a:ext cx="2263140" cy="243858"/>
          </a:xfrm>
          <a:prstGeom prst="rect">
            <a:avLst/>
          </a:prstGeom>
        </p:spPr>
        <p:txBody>
          <a:bodyPr/>
          <a:lstStyle>
            <a:lvl1pPr>
              <a:defRPr sz="1200">
                <a:solidFill>
                  <a:schemeClr val="bg1"/>
                </a:solidFill>
              </a:defRPr>
            </a:lvl1pPr>
          </a:lstStyle>
          <a:p>
            <a:fld id="{74A8318C-6712-1546-957D-EAD5340BD7DB}" type="datetime1">
              <a:rPr lang="en-US" smtClean="0"/>
              <a:t>9/15/2019</a:t>
            </a:fld>
            <a:endParaRPr lang="en-US" dirty="0"/>
          </a:p>
        </p:txBody>
      </p:sp>
      <p:sp>
        <p:nvSpPr>
          <p:cNvPr id="12" name="Footer Placeholder 4">
            <a:extLst>
              <a:ext uri="{FF2B5EF4-FFF2-40B4-BE49-F238E27FC236}">
                <a16:creationId xmlns:a16="http://schemas.microsoft.com/office/drawing/2014/main" id="{9B8A864A-804D-7F45-8AA7-647CB8366627}"/>
              </a:ext>
            </a:extLst>
          </p:cNvPr>
          <p:cNvSpPr>
            <a:spLocks noGrp="1"/>
          </p:cNvSpPr>
          <p:nvPr>
            <p:ph type="ftr" sz="quarter" idx="11"/>
          </p:nvPr>
        </p:nvSpPr>
        <p:spPr>
          <a:xfrm>
            <a:off x="3331845" y="7373815"/>
            <a:ext cx="3394710" cy="243858"/>
          </a:xfrm>
          <a:prstGeom prst="rect">
            <a:avLst/>
          </a:prstGeom>
        </p:spPr>
        <p:txBody>
          <a:bodyPr/>
          <a:lstStyle>
            <a:lvl1pPr algn="ctr">
              <a:defRPr sz="1200">
                <a:solidFill>
                  <a:schemeClr val="bg1"/>
                </a:solidFill>
              </a:defRPr>
            </a:lvl1pPr>
          </a:lstStyle>
          <a:p>
            <a:endParaRPr lang="en-US" dirty="0"/>
          </a:p>
        </p:txBody>
      </p:sp>
      <p:sp>
        <p:nvSpPr>
          <p:cNvPr id="13" name="Slide Number Placeholder 5">
            <a:extLst>
              <a:ext uri="{FF2B5EF4-FFF2-40B4-BE49-F238E27FC236}">
                <a16:creationId xmlns:a16="http://schemas.microsoft.com/office/drawing/2014/main" id="{1B35E0AE-D2DF-8444-B68D-5A0125C4C9EF}"/>
              </a:ext>
            </a:extLst>
          </p:cNvPr>
          <p:cNvSpPr>
            <a:spLocks noGrp="1"/>
          </p:cNvSpPr>
          <p:nvPr>
            <p:ph type="sldNum" sz="quarter" idx="12"/>
          </p:nvPr>
        </p:nvSpPr>
        <p:spPr>
          <a:xfrm>
            <a:off x="7103745" y="7373815"/>
            <a:ext cx="2263140" cy="243858"/>
          </a:xfrm>
          <a:prstGeom prst="rect">
            <a:avLst/>
          </a:prstGeom>
        </p:spPr>
        <p:txBody>
          <a:bodyPr/>
          <a:lstStyle>
            <a:lvl1pPr algn="r">
              <a:defRPr sz="1200">
                <a:solidFill>
                  <a:schemeClr val="bg1"/>
                </a:solidFill>
              </a:defRPr>
            </a:lvl1pPr>
          </a:lstStyle>
          <a:p>
            <a:fld id="{570FD77B-414C-E64D-80F1-044AFC0B7825}" type="slidenum">
              <a:rPr lang="en-US" smtClean="0"/>
              <a:pPr/>
              <a:t>‹#›</a:t>
            </a:fld>
            <a:endParaRPr lang="en-US" dirty="0"/>
          </a:p>
        </p:txBody>
      </p:sp>
      <p:sp>
        <p:nvSpPr>
          <p:cNvPr id="9" name="Title 1">
            <a:extLst>
              <a:ext uri="{FF2B5EF4-FFF2-40B4-BE49-F238E27FC236}">
                <a16:creationId xmlns:a16="http://schemas.microsoft.com/office/drawing/2014/main" id="{F8401F8C-CBB0-184D-A20C-5C01263C4761}"/>
              </a:ext>
            </a:extLst>
          </p:cNvPr>
          <p:cNvSpPr txBox="1">
            <a:spLocks/>
          </p:cNvSpPr>
          <p:nvPr userDrawn="1"/>
        </p:nvSpPr>
        <p:spPr>
          <a:xfrm>
            <a:off x="147505" y="117122"/>
            <a:ext cx="8675370" cy="855149"/>
          </a:xfrm>
          <a:prstGeom prst="rect">
            <a:avLst/>
          </a:prstGeom>
        </p:spPr>
        <p:txBody>
          <a:bodyPr/>
          <a:lstStyle>
            <a:lvl1pPr algn="l" defTabSz="1005840" rtl="0" eaLnBrk="1" latinLnBrk="0" hangingPunct="1">
              <a:lnSpc>
                <a:spcPct val="90000"/>
              </a:lnSpc>
              <a:spcBef>
                <a:spcPct val="0"/>
              </a:spcBef>
              <a:buNone/>
              <a:defRPr sz="3200" kern="1200">
                <a:solidFill>
                  <a:schemeClr val="bg1"/>
                </a:solidFill>
                <a:latin typeface="Segoe UI Emoji" panose="020B0502040204020203" pitchFamily="34" charset="0"/>
                <a:ea typeface="Segoe UI Emoji" panose="020B0502040204020203" pitchFamily="34" charset="0"/>
                <a:cs typeface="+mj-cs"/>
              </a:defRPr>
            </a:lvl1pPr>
          </a:lstStyle>
          <a:p>
            <a:r>
              <a:rPr lang="en-US"/>
              <a:t>Click to edit Master title style</a:t>
            </a:r>
            <a:br>
              <a:rPr lang="en-US"/>
            </a:br>
            <a:endParaRPr lang="en-US" dirty="0"/>
          </a:p>
        </p:txBody>
      </p:sp>
    </p:spTree>
    <p:extLst>
      <p:ext uri="{BB962C8B-B14F-4D97-AF65-F5344CB8AC3E}">
        <p14:creationId xmlns:p14="http://schemas.microsoft.com/office/powerpoint/2010/main" val="3042241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478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lporfirio@pima.edu"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mailto:djackson@qcusd.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07BB-6A28-314F-B71E-04D6E7F26062}"/>
              </a:ext>
            </a:extLst>
          </p:cNvPr>
          <p:cNvSpPr>
            <a:spLocks noGrp="1"/>
          </p:cNvSpPr>
          <p:nvPr>
            <p:ph type="title"/>
          </p:nvPr>
        </p:nvSpPr>
        <p:spPr>
          <a:xfrm>
            <a:off x="867514" y="2304789"/>
            <a:ext cx="8674100" cy="1791221"/>
          </a:xfrm>
        </p:spPr>
        <p:txBody>
          <a:bodyPr/>
          <a:lstStyle/>
          <a:p>
            <a:r>
              <a:rPr lang="en-US" dirty="0"/>
              <a:t>Adult Education</a:t>
            </a:r>
            <a:br>
              <a:rPr lang="en-US" dirty="0"/>
            </a:br>
            <a:r>
              <a:rPr lang="en-US" sz="3600" dirty="0"/>
              <a:t>Ambassador Training</a:t>
            </a:r>
            <a:br>
              <a:rPr lang="en-US" dirty="0"/>
            </a:br>
            <a:r>
              <a:rPr lang="en-US" sz="2800" dirty="0"/>
              <a:t>Presenter: Dr. Judetta Cowden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470" y="4096010"/>
            <a:ext cx="2910734" cy="17912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02584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561FE8-C792-394C-BC83-35E217ADECE3}"/>
              </a:ext>
            </a:extLst>
          </p:cNvPr>
          <p:cNvSpPr>
            <a:spLocks noGrp="1"/>
          </p:cNvSpPr>
          <p:nvPr>
            <p:ph sz="half" idx="1"/>
          </p:nvPr>
        </p:nvSpPr>
        <p:spPr>
          <a:xfrm>
            <a:off x="578781" y="1994128"/>
            <a:ext cx="4274820" cy="3589969"/>
          </a:xfrm>
        </p:spPr>
        <p:txBody>
          <a:bodyPr/>
          <a:lstStyle/>
          <a:p>
            <a:pPr lvl="0" fontAlgn="base"/>
            <a:r>
              <a:rPr lang="en-US" sz="2800" dirty="0">
                <a:latin typeface="Times New Roman" panose="02020603050405020304" pitchFamily="18" charset="0"/>
                <a:cs typeface="Times New Roman" panose="02020603050405020304" pitchFamily="18" charset="0"/>
              </a:rPr>
              <a:t>Wear </a:t>
            </a:r>
            <a:r>
              <a:rPr lang="en-US" sz="2800" u="sng" dirty="0">
                <a:latin typeface="Times New Roman" panose="02020603050405020304" pitchFamily="18" charset="0"/>
                <a:cs typeface="Times New Roman" panose="02020603050405020304" pitchFamily="18" charset="0"/>
              </a:rPr>
              <a:t>comfortable </a:t>
            </a:r>
            <a:r>
              <a:rPr lang="en-US" sz="2800" dirty="0">
                <a:latin typeface="Times New Roman" panose="02020603050405020304" pitchFamily="18" charset="0"/>
                <a:cs typeface="Times New Roman" panose="02020603050405020304" pitchFamily="18" charset="0"/>
              </a:rPr>
              <a:t>clothes </a:t>
            </a:r>
          </a:p>
          <a:p>
            <a:pPr lvl="0" fontAlgn="base"/>
            <a:r>
              <a:rPr lang="en-US" sz="2800" dirty="0">
                <a:latin typeface="Times New Roman" panose="02020603050405020304" pitchFamily="18" charset="0"/>
                <a:cs typeface="Times New Roman" panose="02020603050405020304" pitchFamily="18" charset="0"/>
              </a:rPr>
              <a:t>Make </a:t>
            </a:r>
            <a:r>
              <a:rPr lang="en-US" sz="2800" u="sng" dirty="0">
                <a:latin typeface="Times New Roman" panose="02020603050405020304" pitchFamily="18" charset="0"/>
                <a:cs typeface="Times New Roman" panose="02020603050405020304" pitchFamily="18" charset="0"/>
              </a:rPr>
              <a:t>eye contact</a:t>
            </a:r>
            <a:r>
              <a:rPr lang="en-US" sz="2800" dirty="0">
                <a:latin typeface="Times New Roman" panose="02020603050405020304" pitchFamily="18" charset="0"/>
                <a:cs typeface="Times New Roman" panose="02020603050405020304" pitchFamily="18" charset="0"/>
              </a:rPr>
              <a:t> </a:t>
            </a:r>
          </a:p>
          <a:p>
            <a:pPr lvl="0" fontAlgn="base"/>
            <a:r>
              <a:rPr lang="en-US" sz="2800" u="sng" dirty="0">
                <a:latin typeface="Times New Roman" panose="02020603050405020304" pitchFamily="18" charset="0"/>
                <a:cs typeface="Times New Roman" panose="02020603050405020304" pitchFamily="18" charset="0"/>
              </a:rPr>
              <a:t>Stand firm</a:t>
            </a:r>
            <a:endParaRPr lang="en-US" sz="2800" dirty="0">
              <a:latin typeface="Times New Roman" panose="02020603050405020304" pitchFamily="18" charset="0"/>
              <a:cs typeface="Times New Roman" panose="02020603050405020304" pitchFamily="18" charset="0"/>
            </a:endParaRPr>
          </a:p>
          <a:p>
            <a:pPr lvl="0" fontAlgn="base"/>
            <a:r>
              <a:rPr lang="en-US" sz="2800" dirty="0">
                <a:latin typeface="Times New Roman" panose="02020603050405020304" pitchFamily="18" charset="0"/>
                <a:cs typeface="Times New Roman" panose="02020603050405020304" pitchFamily="18" charset="0"/>
              </a:rPr>
              <a:t>Use </a:t>
            </a:r>
            <a:r>
              <a:rPr lang="en-US" sz="2800" u="sng" dirty="0">
                <a:latin typeface="Times New Roman" panose="02020603050405020304" pitchFamily="18" charset="0"/>
                <a:cs typeface="Times New Roman" panose="02020603050405020304" pitchFamily="18" charset="0"/>
              </a:rPr>
              <a:t>visuals</a:t>
            </a:r>
            <a:r>
              <a:rPr lang="en-US" sz="2800" dirty="0">
                <a:latin typeface="Times New Roman" panose="02020603050405020304" pitchFamily="18" charset="0"/>
                <a:cs typeface="Times New Roman" panose="02020603050405020304" pitchFamily="18" charset="0"/>
              </a:rPr>
              <a:t> &amp; gestures</a:t>
            </a:r>
          </a:p>
          <a:p>
            <a:pPr lvl="0" fontAlgn="base"/>
            <a:r>
              <a:rPr lang="en-US" sz="2800" dirty="0">
                <a:latin typeface="Times New Roman" panose="02020603050405020304" pitchFamily="18" charset="0"/>
                <a:cs typeface="Times New Roman" panose="02020603050405020304" pitchFamily="18" charset="0"/>
              </a:rPr>
              <a:t>Use a </a:t>
            </a:r>
            <a:r>
              <a:rPr lang="en-US" sz="2800" u="sng" dirty="0">
                <a:latin typeface="Times New Roman" panose="02020603050405020304" pitchFamily="18" charset="0"/>
                <a:cs typeface="Times New Roman" panose="02020603050405020304" pitchFamily="18" charset="0"/>
              </a:rPr>
              <a:t>strong voice</a:t>
            </a:r>
            <a:endParaRPr lang="en-US" sz="2800" dirty="0">
              <a:latin typeface="Times New Roman" panose="02020603050405020304" pitchFamily="18" charset="0"/>
              <a:cs typeface="Times New Roman" panose="02020603050405020304" pitchFamily="18" charset="0"/>
            </a:endParaRPr>
          </a:p>
          <a:p>
            <a:pPr lvl="0" fontAlgn="base"/>
            <a:r>
              <a:rPr lang="en-US" sz="2800" dirty="0">
                <a:latin typeface="Times New Roman" panose="02020603050405020304" pitchFamily="18" charset="0"/>
                <a:cs typeface="Times New Roman" panose="02020603050405020304" pitchFamily="18" charset="0"/>
              </a:rPr>
              <a:t>Be aware of how </a:t>
            </a:r>
            <a:r>
              <a:rPr lang="en-US" sz="2800" u="sng" dirty="0">
                <a:latin typeface="Times New Roman" panose="02020603050405020304" pitchFamily="18" charset="0"/>
                <a:cs typeface="Times New Roman" panose="02020603050405020304" pitchFamily="18" charset="0"/>
              </a:rPr>
              <a:t>fast or slow</a:t>
            </a:r>
            <a:r>
              <a:rPr lang="en-US" sz="2800" dirty="0">
                <a:latin typeface="Times New Roman" panose="02020603050405020304" pitchFamily="18" charset="0"/>
                <a:cs typeface="Times New Roman" panose="02020603050405020304" pitchFamily="18" charset="0"/>
              </a:rPr>
              <a:t> you are talking</a:t>
            </a:r>
          </a:p>
          <a:p>
            <a:endParaRPr lang="en-US" dirty="0"/>
          </a:p>
        </p:txBody>
      </p:sp>
      <p:sp>
        <p:nvSpPr>
          <p:cNvPr id="3" name="Content Placeholder 2">
            <a:extLst>
              <a:ext uri="{FF2B5EF4-FFF2-40B4-BE49-F238E27FC236}">
                <a16:creationId xmlns:a16="http://schemas.microsoft.com/office/drawing/2014/main" id="{03C22CB3-B9A6-DC4D-B44B-DA0B28441AF0}"/>
              </a:ext>
            </a:extLst>
          </p:cNvPr>
          <p:cNvSpPr>
            <a:spLocks noGrp="1"/>
          </p:cNvSpPr>
          <p:nvPr>
            <p:ph sz="half" idx="2"/>
          </p:nvPr>
        </p:nvSpPr>
        <p:spPr>
          <a:xfrm>
            <a:off x="5229382" y="2059248"/>
            <a:ext cx="4274820" cy="3990802"/>
          </a:xfrm>
        </p:spPr>
        <p:txBody>
          <a:bodyPr/>
          <a:lstStyle/>
          <a:p>
            <a:pPr lvl="0" fontAlgn="base"/>
            <a:r>
              <a:rPr lang="en-US" sz="2800" dirty="0">
                <a:latin typeface="Times New Roman" panose="02020603050405020304" pitchFamily="18" charset="0"/>
                <a:cs typeface="Times New Roman" panose="02020603050405020304" pitchFamily="18" charset="0"/>
              </a:rPr>
              <a:t>Make it </a:t>
            </a:r>
            <a:r>
              <a:rPr lang="en-US" sz="2800" u="sng" dirty="0">
                <a:latin typeface="Times New Roman" panose="02020603050405020304" pitchFamily="18" charset="0"/>
                <a:cs typeface="Times New Roman" panose="02020603050405020304" pitchFamily="18" charset="0"/>
              </a:rPr>
              <a:t>personal</a:t>
            </a:r>
            <a:endParaRPr lang="en-US" sz="2800" dirty="0">
              <a:latin typeface="Times New Roman" panose="02020603050405020304" pitchFamily="18" charset="0"/>
              <a:cs typeface="Times New Roman" panose="02020603050405020304" pitchFamily="18" charset="0"/>
            </a:endParaRPr>
          </a:p>
          <a:p>
            <a:pPr lvl="0" fontAlgn="base"/>
            <a:r>
              <a:rPr lang="en-US" sz="2800" dirty="0">
                <a:latin typeface="Times New Roman" panose="02020603050405020304" pitchFamily="18" charset="0"/>
                <a:cs typeface="Times New Roman" panose="02020603050405020304" pitchFamily="18" charset="0"/>
              </a:rPr>
              <a:t>Explain </a:t>
            </a:r>
            <a:r>
              <a:rPr lang="en-US" sz="2800" u="sng" dirty="0">
                <a:latin typeface="Times New Roman" panose="02020603050405020304" pitchFamily="18" charset="0"/>
                <a:cs typeface="Times New Roman" panose="02020603050405020304" pitchFamily="18" charset="0"/>
              </a:rPr>
              <a:t>why</a:t>
            </a:r>
            <a:r>
              <a:rPr lang="en-US" sz="2800" dirty="0">
                <a:latin typeface="Times New Roman" panose="02020603050405020304" pitchFamily="18" charset="0"/>
                <a:cs typeface="Times New Roman" panose="02020603050405020304" pitchFamily="18" charset="0"/>
              </a:rPr>
              <a:t> your message is important</a:t>
            </a:r>
          </a:p>
          <a:p>
            <a:pPr lvl="0" fontAlgn="base"/>
            <a:r>
              <a:rPr lang="en-US" sz="2800" dirty="0">
                <a:latin typeface="Times New Roman" panose="02020603050405020304" pitchFamily="18" charset="0"/>
                <a:cs typeface="Times New Roman" panose="02020603050405020304" pitchFamily="18" charset="0"/>
              </a:rPr>
              <a:t>Be aware of your </a:t>
            </a:r>
            <a:r>
              <a:rPr lang="en-US" sz="2800" u="sng" dirty="0">
                <a:latin typeface="Times New Roman" panose="02020603050405020304" pitchFamily="18" charset="0"/>
                <a:cs typeface="Times New Roman" panose="02020603050405020304" pitchFamily="18" charset="0"/>
              </a:rPr>
              <a:t>audience </a:t>
            </a:r>
          </a:p>
          <a:p>
            <a:pPr lvl="0" fontAlgn="base"/>
            <a:r>
              <a:rPr lang="en-US" sz="2800" dirty="0">
                <a:latin typeface="Times New Roman" panose="02020603050405020304" pitchFamily="18" charset="0"/>
                <a:cs typeface="Times New Roman" panose="02020603050405020304" pitchFamily="18" charset="0"/>
              </a:rPr>
              <a:t>Encourage </a:t>
            </a:r>
            <a:r>
              <a:rPr lang="en-US" sz="2800" u="sng" dirty="0">
                <a:latin typeface="Times New Roman" panose="02020603050405020304" pitchFamily="18" charset="0"/>
                <a:cs typeface="Times New Roman" panose="02020603050405020304" pitchFamily="18" charset="0"/>
              </a:rPr>
              <a:t>participation</a:t>
            </a:r>
            <a:r>
              <a:rPr lang="en-US" sz="2800" dirty="0">
                <a:latin typeface="Times New Roman" panose="02020603050405020304" pitchFamily="18" charset="0"/>
                <a:cs typeface="Times New Roman" panose="02020603050405020304" pitchFamily="18" charset="0"/>
              </a:rPr>
              <a:t> </a:t>
            </a:r>
          </a:p>
          <a:p>
            <a:pPr lvl="0" fontAlgn="base"/>
            <a:r>
              <a:rPr lang="en-US" sz="2800" u="sng" dirty="0">
                <a:latin typeface="Times New Roman" panose="02020603050405020304" pitchFamily="18" charset="0"/>
                <a:cs typeface="Times New Roman" panose="02020603050405020304" pitchFamily="18" charset="0"/>
              </a:rPr>
              <a:t>Relax and stay positive!</a:t>
            </a:r>
            <a:r>
              <a:rPr lang="en-US" sz="2800" dirty="0">
                <a:latin typeface="Times New Roman" panose="02020603050405020304" pitchFamily="18" charset="0"/>
                <a:cs typeface="Times New Roman" panose="02020603050405020304" pitchFamily="18" charset="0"/>
              </a:rPr>
              <a:t> </a:t>
            </a:r>
          </a:p>
          <a:p>
            <a:endParaRPr lang="en-US" dirty="0"/>
          </a:p>
        </p:txBody>
      </p:sp>
      <p:sp>
        <p:nvSpPr>
          <p:cNvPr id="4" name="Date Placeholder 3">
            <a:extLst>
              <a:ext uri="{FF2B5EF4-FFF2-40B4-BE49-F238E27FC236}">
                <a16:creationId xmlns:a16="http://schemas.microsoft.com/office/drawing/2014/main" id="{0A4D7DE8-2FDF-BB42-B417-326CCB64B902}"/>
              </a:ext>
            </a:extLst>
          </p:cNvPr>
          <p:cNvSpPr>
            <a:spLocks noGrp="1"/>
          </p:cNvSpPr>
          <p:nvPr>
            <p:ph type="dt" sz="half" idx="10"/>
          </p:nvPr>
        </p:nvSpPr>
        <p:spPr/>
        <p:txBody>
          <a:bodyPr/>
          <a:lstStyle/>
          <a:p>
            <a:fld id="{6F416816-F25D-3D44-BFA3-C080DADA9CB5}" type="datetime1">
              <a:rPr lang="en-US" smtClean="0"/>
              <a:t>9/15/2019</a:t>
            </a:fld>
            <a:endParaRPr lang="en-US" dirty="0"/>
          </a:p>
        </p:txBody>
      </p:sp>
      <p:sp>
        <p:nvSpPr>
          <p:cNvPr id="5" name="Footer Placeholder 4">
            <a:extLst>
              <a:ext uri="{FF2B5EF4-FFF2-40B4-BE49-F238E27FC236}">
                <a16:creationId xmlns:a16="http://schemas.microsoft.com/office/drawing/2014/main" id="{8EB0DEA4-C2E4-134F-ABEB-FDBED8287F73}"/>
              </a:ext>
            </a:extLst>
          </p:cNvPr>
          <p:cNvSpPr>
            <a:spLocks noGrp="1"/>
          </p:cNvSpPr>
          <p:nvPr>
            <p:ph type="ftr" sz="quarter" idx="11"/>
          </p:nvPr>
        </p:nvSpPr>
        <p:spPr>
          <a:xfrm>
            <a:off x="3331844" y="7373815"/>
            <a:ext cx="4183771" cy="243858"/>
          </a:xfrm>
        </p:spPr>
        <p:txBody>
          <a:bodyPr/>
          <a:lstStyle/>
          <a:p>
            <a:r>
              <a:rPr lang="en-US" dirty="0"/>
              <a:t>COABE 2019 Pre-Conference” Train-the-Trainer”</a:t>
            </a:r>
          </a:p>
          <a:p>
            <a:endParaRPr lang="en-US" dirty="0"/>
          </a:p>
        </p:txBody>
      </p:sp>
      <p:sp>
        <p:nvSpPr>
          <p:cNvPr id="6" name="Slide Number Placeholder 5">
            <a:extLst>
              <a:ext uri="{FF2B5EF4-FFF2-40B4-BE49-F238E27FC236}">
                <a16:creationId xmlns:a16="http://schemas.microsoft.com/office/drawing/2014/main" id="{DBA46802-3360-DE4E-A705-CB367C1DC715}"/>
              </a:ext>
            </a:extLst>
          </p:cNvPr>
          <p:cNvSpPr>
            <a:spLocks noGrp="1"/>
          </p:cNvSpPr>
          <p:nvPr>
            <p:ph type="sldNum" sz="quarter" idx="12"/>
          </p:nvPr>
        </p:nvSpPr>
        <p:spPr/>
        <p:txBody>
          <a:bodyPr/>
          <a:lstStyle/>
          <a:p>
            <a:fld id="{570FD77B-414C-E64D-80F1-044AFC0B7825}" type="slidenum">
              <a:rPr lang="en-US" smtClean="0"/>
              <a:pPr/>
              <a:t>10</a:t>
            </a:fld>
            <a:endParaRPr lang="en-US" dirty="0"/>
          </a:p>
        </p:txBody>
      </p:sp>
      <p:sp>
        <p:nvSpPr>
          <p:cNvPr id="7" name="Title 6">
            <a:extLst>
              <a:ext uri="{FF2B5EF4-FFF2-40B4-BE49-F238E27FC236}">
                <a16:creationId xmlns:a16="http://schemas.microsoft.com/office/drawing/2014/main" id="{61AE2247-AF97-D94A-9B12-614E0A30C094}"/>
              </a:ext>
            </a:extLst>
          </p:cNvPr>
          <p:cNvSpPr>
            <a:spLocks noGrp="1"/>
          </p:cNvSpPr>
          <p:nvPr>
            <p:ph type="title"/>
          </p:nvPr>
        </p:nvSpPr>
        <p:spPr>
          <a:xfrm>
            <a:off x="147505" y="117122"/>
            <a:ext cx="8675370" cy="855149"/>
          </a:xfrm>
          <a:prstGeom prst="rect">
            <a:avLst/>
          </a:prstGeom>
        </p:spPr>
        <p:txBody>
          <a:bodyPr/>
          <a:lstStyle/>
          <a:p>
            <a:r>
              <a:rPr lang="en-US" sz="4000" b="1" dirty="0"/>
              <a:t>Tips for Public Speaking</a:t>
            </a:r>
            <a:br>
              <a:rPr lang="en-US" sz="4000" dirty="0"/>
            </a:br>
            <a:br>
              <a:rPr lang="en-US" sz="4000" dirty="0"/>
            </a:br>
            <a:endParaRPr lang="en-US" sz="4000" dirty="0"/>
          </a:p>
        </p:txBody>
      </p:sp>
    </p:spTree>
    <p:extLst>
      <p:ext uri="{BB962C8B-B14F-4D97-AF65-F5344CB8AC3E}">
        <p14:creationId xmlns:p14="http://schemas.microsoft.com/office/powerpoint/2010/main" val="3995159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chemeClr val="accent2"/>
                                        </p:clrVal>
                                      </p:to>
                                    </p:set>
                                    <p:set>
                                      <p:cBhvr>
                                        <p:cTn id="7" dur="500" fill="hold"/>
                                        <p:tgtEl>
                                          <p:spTgt spid="2">
                                            <p:txEl>
                                              <p:pRg st="0" end="0"/>
                                            </p:txEl>
                                          </p:spTgt>
                                        </p:tgtEl>
                                        <p:attrNameLst>
                                          <p:attrName>fillcolor</p:attrName>
                                        </p:attrNameLst>
                                      </p:cBhvr>
                                      <p:to>
                                        <p:clrVal>
                                          <a:schemeClr val="accent2"/>
                                        </p:clrVal>
                                      </p:to>
                                    </p:set>
                                    <p:set>
                                      <p:cBhvr>
                                        <p:cTn id="8" dur="500" fill="hold"/>
                                        <p:tgtEl>
                                          <p:spTgt spid="2">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2">
                                            <p:txEl>
                                              <p:pRg st="1" end="1"/>
                                            </p:txEl>
                                          </p:spTgt>
                                        </p:tgtEl>
                                        <p:attrNameLst>
                                          <p:attrName>style.color</p:attrName>
                                        </p:attrNameLst>
                                      </p:cBhvr>
                                      <p:to>
                                        <p:clrVal>
                                          <a:schemeClr val="accent2"/>
                                        </p:clrVal>
                                      </p:to>
                                    </p:set>
                                    <p:set>
                                      <p:cBhvr>
                                        <p:cTn id="13" dur="500" fill="hold"/>
                                        <p:tgtEl>
                                          <p:spTgt spid="2">
                                            <p:txEl>
                                              <p:pRg st="1" end="1"/>
                                            </p:txEl>
                                          </p:spTgt>
                                        </p:tgtEl>
                                        <p:attrNameLst>
                                          <p:attrName>fillcolor</p:attrName>
                                        </p:attrNameLst>
                                      </p:cBhvr>
                                      <p:to>
                                        <p:clrVal>
                                          <a:schemeClr val="accent2"/>
                                        </p:clrVal>
                                      </p:to>
                                    </p:set>
                                    <p:set>
                                      <p:cBhvr>
                                        <p:cTn id="14" dur="500" fill="hold"/>
                                        <p:tgtEl>
                                          <p:spTgt spid="2">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2">
                                            <p:txEl>
                                              <p:pRg st="2" end="2"/>
                                            </p:txEl>
                                          </p:spTgt>
                                        </p:tgtEl>
                                        <p:attrNameLst>
                                          <p:attrName>style.color</p:attrName>
                                        </p:attrNameLst>
                                      </p:cBhvr>
                                      <p:to>
                                        <p:clrVal>
                                          <a:schemeClr val="accent2"/>
                                        </p:clrVal>
                                      </p:to>
                                    </p:set>
                                    <p:set>
                                      <p:cBhvr>
                                        <p:cTn id="19" dur="500" fill="hold"/>
                                        <p:tgtEl>
                                          <p:spTgt spid="2">
                                            <p:txEl>
                                              <p:pRg st="2" end="2"/>
                                            </p:txEl>
                                          </p:spTgt>
                                        </p:tgtEl>
                                        <p:attrNameLst>
                                          <p:attrName>fillcolor</p:attrName>
                                        </p:attrNameLst>
                                      </p:cBhvr>
                                      <p:to>
                                        <p:clrVal>
                                          <a:schemeClr val="accent2"/>
                                        </p:clrVal>
                                      </p:to>
                                    </p:set>
                                    <p:set>
                                      <p:cBhvr>
                                        <p:cTn id="20" dur="500" fill="hold"/>
                                        <p:tgtEl>
                                          <p:spTgt spid="2">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2">
                                            <p:txEl>
                                              <p:pRg st="3" end="3"/>
                                            </p:txEl>
                                          </p:spTgt>
                                        </p:tgtEl>
                                        <p:attrNameLst>
                                          <p:attrName>style.color</p:attrName>
                                        </p:attrNameLst>
                                      </p:cBhvr>
                                      <p:to>
                                        <p:clrVal>
                                          <a:schemeClr val="accent2"/>
                                        </p:clrVal>
                                      </p:to>
                                    </p:set>
                                    <p:set>
                                      <p:cBhvr>
                                        <p:cTn id="25" dur="500" fill="hold"/>
                                        <p:tgtEl>
                                          <p:spTgt spid="2">
                                            <p:txEl>
                                              <p:pRg st="3" end="3"/>
                                            </p:txEl>
                                          </p:spTgt>
                                        </p:tgtEl>
                                        <p:attrNameLst>
                                          <p:attrName>fillcolor</p:attrName>
                                        </p:attrNameLst>
                                      </p:cBhvr>
                                      <p:to>
                                        <p:clrVal>
                                          <a:schemeClr val="accent2"/>
                                        </p:clrVal>
                                      </p:to>
                                    </p:set>
                                    <p:set>
                                      <p:cBhvr>
                                        <p:cTn id="26" dur="500" fill="hold"/>
                                        <p:tgtEl>
                                          <p:spTgt spid="2">
                                            <p:txEl>
                                              <p:pRg st="3" end="3"/>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2">
                                            <p:txEl>
                                              <p:pRg st="4" end="4"/>
                                            </p:txEl>
                                          </p:spTgt>
                                        </p:tgtEl>
                                        <p:attrNameLst>
                                          <p:attrName>style.color</p:attrName>
                                        </p:attrNameLst>
                                      </p:cBhvr>
                                      <p:to>
                                        <p:clrVal>
                                          <a:schemeClr val="accent2"/>
                                        </p:clrVal>
                                      </p:to>
                                    </p:set>
                                    <p:set>
                                      <p:cBhvr>
                                        <p:cTn id="31" dur="500" fill="hold"/>
                                        <p:tgtEl>
                                          <p:spTgt spid="2">
                                            <p:txEl>
                                              <p:pRg st="4" end="4"/>
                                            </p:txEl>
                                          </p:spTgt>
                                        </p:tgtEl>
                                        <p:attrNameLst>
                                          <p:attrName>fillcolor</p:attrName>
                                        </p:attrNameLst>
                                      </p:cBhvr>
                                      <p:to>
                                        <p:clrVal>
                                          <a:schemeClr val="accent2"/>
                                        </p:clrVal>
                                      </p:to>
                                    </p:set>
                                    <p:set>
                                      <p:cBhvr>
                                        <p:cTn id="32" dur="500" fill="hold"/>
                                        <p:tgtEl>
                                          <p:spTgt spid="2">
                                            <p:txEl>
                                              <p:pRg st="4" end="4"/>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grpId="0" nodeType="clickEffect">
                                  <p:stCondLst>
                                    <p:cond delay="0"/>
                                  </p:stCondLst>
                                  <p:iterate type="lt">
                                    <p:tmPct val="4000"/>
                                  </p:iterate>
                                  <p:childTnLst>
                                    <p:set>
                                      <p:cBhvr override="childStyle">
                                        <p:cTn id="36" dur="500" fill="hold"/>
                                        <p:tgtEl>
                                          <p:spTgt spid="2">
                                            <p:txEl>
                                              <p:pRg st="5" end="5"/>
                                            </p:txEl>
                                          </p:spTgt>
                                        </p:tgtEl>
                                        <p:attrNameLst>
                                          <p:attrName>style.color</p:attrName>
                                        </p:attrNameLst>
                                      </p:cBhvr>
                                      <p:to>
                                        <p:clrVal>
                                          <a:schemeClr val="accent2"/>
                                        </p:clrVal>
                                      </p:to>
                                    </p:set>
                                    <p:set>
                                      <p:cBhvr>
                                        <p:cTn id="37" dur="500" fill="hold"/>
                                        <p:tgtEl>
                                          <p:spTgt spid="2">
                                            <p:txEl>
                                              <p:pRg st="5" end="5"/>
                                            </p:txEl>
                                          </p:spTgt>
                                        </p:tgtEl>
                                        <p:attrNameLst>
                                          <p:attrName>fillcolor</p:attrName>
                                        </p:attrNameLst>
                                      </p:cBhvr>
                                      <p:to>
                                        <p:clrVal>
                                          <a:schemeClr val="accent2"/>
                                        </p:clrVal>
                                      </p:to>
                                    </p:set>
                                    <p:set>
                                      <p:cBhvr>
                                        <p:cTn id="38" dur="500" fill="hold"/>
                                        <p:tgtEl>
                                          <p:spTgt spid="2">
                                            <p:txEl>
                                              <p:pRg st="5" end="5"/>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grpId="0" nodeType="clickEffect">
                                  <p:stCondLst>
                                    <p:cond delay="0"/>
                                  </p:stCondLst>
                                  <p:iterate type="lt">
                                    <p:tmPct val="4000"/>
                                  </p:iterate>
                                  <p:childTnLst>
                                    <p:set>
                                      <p:cBhvr override="childStyle">
                                        <p:cTn id="42" dur="500" fill="hold"/>
                                        <p:tgtEl>
                                          <p:spTgt spid="3">
                                            <p:txEl>
                                              <p:pRg st="0" end="0"/>
                                            </p:txEl>
                                          </p:spTgt>
                                        </p:tgtEl>
                                        <p:attrNameLst>
                                          <p:attrName>style.color</p:attrName>
                                        </p:attrNameLst>
                                      </p:cBhvr>
                                      <p:to>
                                        <p:clrVal>
                                          <a:schemeClr val="accent2"/>
                                        </p:clrVal>
                                      </p:to>
                                    </p:set>
                                    <p:set>
                                      <p:cBhvr>
                                        <p:cTn id="43" dur="500" fill="hold"/>
                                        <p:tgtEl>
                                          <p:spTgt spid="3">
                                            <p:txEl>
                                              <p:pRg st="0" end="0"/>
                                            </p:txEl>
                                          </p:spTgt>
                                        </p:tgtEl>
                                        <p:attrNameLst>
                                          <p:attrName>fillcolor</p:attrName>
                                        </p:attrNameLst>
                                      </p:cBhvr>
                                      <p:to>
                                        <p:clrVal>
                                          <a:schemeClr val="accent2"/>
                                        </p:clrVal>
                                      </p:to>
                                    </p:set>
                                    <p:set>
                                      <p:cBhvr>
                                        <p:cTn id="44" dur="500" fill="hold"/>
                                        <p:tgtEl>
                                          <p:spTgt spid="3">
                                            <p:txEl>
                                              <p:pRg st="0" end="0"/>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6" presetClass="emph" presetSubtype="0" fill="hold" grpId="0" nodeType="clickEffect">
                                  <p:stCondLst>
                                    <p:cond delay="0"/>
                                  </p:stCondLst>
                                  <p:iterate type="lt">
                                    <p:tmPct val="4000"/>
                                  </p:iterate>
                                  <p:childTnLst>
                                    <p:set>
                                      <p:cBhvr override="childStyle">
                                        <p:cTn id="48" dur="500" fill="hold"/>
                                        <p:tgtEl>
                                          <p:spTgt spid="3">
                                            <p:txEl>
                                              <p:pRg st="1" end="1"/>
                                            </p:txEl>
                                          </p:spTgt>
                                        </p:tgtEl>
                                        <p:attrNameLst>
                                          <p:attrName>style.color</p:attrName>
                                        </p:attrNameLst>
                                      </p:cBhvr>
                                      <p:to>
                                        <p:clrVal>
                                          <a:schemeClr val="accent2"/>
                                        </p:clrVal>
                                      </p:to>
                                    </p:set>
                                    <p:set>
                                      <p:cBhvr>
                                        <p:cTn id="49" dur="500" fill="hold"/>
                                        <p:tgtEl>
                                          <p:spTgt spid="3">
                                            <p:txEl>
                                              <p:pRg st="1" end="1"/>
                                            </p:txEl>
                                          </p:spTgt>
                                        </p:tgtEl>
                                        <p:attrNameLst>
                                          <p:attrName>fillcolor</p:attrName>
                                        </p:attrNameLst>
                                      </p:cBhvr>
                                      <p:to>
                                        <p:clrVal>
                                          <a:schemeClr val="accent2"/>
                                        </p:clrVal>
                                      </p:to>
                                    </p:set>
                                    <p:set>
                                      <p:cBhvr>
                                        <p:cTn id="50" dur="500" fill="hold"/>
                                        <p:tgtEl>
                                          <p:spTgt spid="3">
                                            <p:txEl>
                                              <p:pRg st="1" end="1"/>
                                            </p:txEl>
                                          </p:spTgt>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16" presetClass="emph" presetSubtype="0" fill="hold" grpId="0" nodeType="clickEffect">
                                  <p:stCondLst>
                                    <p:cond delay="0"/>
                                  </p:stCondLst>
                                  <p:iterate type="lt">
                                    <p:tmPct val="4000"/>
                                  </p:iterate>
                                  <p:childTnLst>
                                    <p:set>
                                      <p:cBhvr override="childStyle">
                                        <p:cTn id="54" dur="500" fill="hold"/>
                                        <p:tgtEl>
                                          <p:spTgt spid="3">
                                            <p:txEl>
                                              <p:pRg st="2" end="2"/>
                                            </p:txEl>
                                          </p:spTgt>
                                        </p:tgtEl>
                                        <p:attrNameLst>
                                          <p:attrName>style.color</p:attrName>
                                        </p:attrNameLst>
                                      </p:cBhvr>
                                      <p:to>
                                        <p:clrVal>
                                          <a:schemeClr val="accent2"/>
                                        </p:clrVal>
                                      </p:to>
                                    </p:set>
                                    <p:set>
                                      <p:cBhvr>
                                        <p:cTn id="55" dur="500" fill="hold"/>
                                        <p:tgtEl>
                                          <p:spTgt spid="3">
                                            <p:txEl>
                                              <p:pRg st="2" end="2"/>
                                            </p:txEl>
                                          </p:spTgt>
                                        </p:tgtEl>
                                        <p:attrNameLst>
                                          <p:attrName>fillcolor</p:attrName>
                                        </p:attrNameLst>
                                      </p:cBhvr>
                                      <p:to>
                                        <p:clrVal>
                                          <a:schemeClr val="accent2"/>
                                        </p:clrVal>
                                      </p:to>
                                    </p:set>
                                    <p:set>
                                      <p:cBhvr>
                                        <p:cTn id="56" dur="500" fill="hold"/>
                                        <p:tgtEl>
                                          <p:spTgt spid="3">
                                            <p:txEl>
                                              <p:pRg st="2" end="2"/>
                                            </p:txEl>
                                          </p:spTgt>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6" presetClass="emph" presetSubtype="0" fill="hold" grpId="0" nodeType="clickEffect">
                                  <p:stCondLst>
                                    <p:cond delay="0"/>
                                  </p:stCondLst>
                                  <p:iterate type="lt">
                                    <p:tmPct val="4000"/>
                                  </p:iterate>
                                  <p:childTnLst>
                                    <p:set>
                                      <p:cBhvr override="childStyle">
                                        <p:cTn id="60" dur="500" fill="hold"/>
                                        <p:tgtEl>
                                          <p:spTgt spid="3">
                                            <p:txEl>
                                              <p:pRg st="3" end="3"/>
                                            </p:txEl>
                                          </p:spTgt>
                                        </p:tgtEl>
                                        <p:attrNameLst>
                                          <p:attrName>style.color</p:attrName>
                                        </p:attrNameLst>
                                      </p:cBhvr>
                                      <p:to>
                                        <p:clrVal>
                                          <a:schemeClr val="accent2"/>
                                        </p:clrVal>
                                      </p:to>
                                    </p:set>
                                    <p:set>
                                      <p:cBhvr>
                                        <p:cTn id="61" dur="500" fill="hold"/>
                                        <p:tgtEl>
                                          <p:spTgt spid="3">
                                            <p:txEl>
                                              <p:pRg st="3" end="3"/>
                                            </p:txEl>
                                          </p:spTgt>
                                        </p:tgtEl>
                                        <p:attrNameLst>
                                          <p:attrName>fillcolor</p:attrName>
                                        </p:attrNameLst>
                                      </p:cBhvr>
                                      <p:to>
                                        <p:clrVal>
                                          <a:schemeClr val="accent2"/>
                                        </p:clrVal>
                                      </p:to>
                                    </p:set>
                                    <p:set>
                                      <p:cBhvr>
                                        <p:cTn id="62" dur="500" fill="hold"/>
                                        <p:tgtEl>
                                          <p:spTgt spid="3">
                                            <p:txEl>
                                              <p:pRg st="3" end="3"/>
                                            </p:txEl>
                                          </p:spTgt>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16" presetClass="emph" presetSubtype="0" fill="hold" grpId="0" nodeType="clickEffect">
                                  <p:stCondLst>
                                    <p:cond delay="0"/>
                                  </p:stCondLst>
                                  <p:iterate type="lt">
                                    <p:tmPct val="4000"/>
                                  </p:iterate>
                                  <p:childTnLst>
                                    <p:set>
                                      <p:cBhvr override="childStyle">
                                        <p:cTn id="66" dur="500" fill="hold"/>
                                        <p:tgtEl>
                                          <p:spTgt spid="3">
                                            <p:txEl>
                                              <p:pRg st="4" end="4"/>
                                            </p:txEl>
                                          </p:spTgt>
                                        </p:tgtEl>
                                        <p:attrNameLst>
                                          <p:attrName>style.color</p:attrName>
                                        </p:attrNameLst>
                                      </p:cBhvr>
                                      <p:to>
                                        <p:clrVal>
                                          <a:schemeClr val="accent2"/>
                                        </p:clrVal>
                                      </p:to>
                                    </p:set>
                                    <p:set>
                                      <p:cBhvr>
                                        <p:cTn id="67" dur="500" fill="hold"/>
                                        <p:tgtEl>
                                          <p:spTgt spid="3">
                                            <p:txEl>
                                              <p:pRg st="4" end="4"/>
                                            </p:txEl>
                                          </p:spTgt>
                                        </p:tgtEl>
                                        <p:attrNameLst>
                                          <p:attrName>fillcolor</p:attrName>
                                        </p:attrNameLst>
                                      </p:cBhvr>
                                      <p:to>
                                        <p:clrVal>
                                          <a:schemeClr val="accent2"/>
                                        </p:clrVal>
                                      </p:to>
                                    </p:set>
                                    <p:set>
                                      <p:cBhvr>
                                        <p:cTn id="68"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Story Coaching – The Grid</a:t>
            </a:r>
            <a:endParaRPr lang="en-US" sz="4000" dirty="0"/>
          </a:p>
        </p:txBody>
      </p:sp>
      <p:sp>
        <p:nvSpPr>
          <p:cNvPr id="4" name="Date Placeholder 3"/>
          <p:cNvSpPr>
            <a:spLocks noGrp="1"/>
          </p:cNvSpPr>
          <p:nvPr>
            <p:ph type="dt" sz="half" idx="10"/>
          </p:nvPr>
        </p:nvSpPr>
        <p:spPr/>
        <p:txBody>
          <a:bodyPr/>
          <a:lstStyle/>
          <a:p>
            <a:fld id="{5E774C32-F68F-FE41-9383-3FFBE8E9F10B}" type="datetime1">
              <a:rPr lang="en-US" smtClean="0"/>
              <a:t>9/15/2019</a:t>
            </a:fld>
            <a:endParaRPr lang="en-US" dirty="0"/>
          </a:p>
        </p:txBody>
      </p:sp>
      <p:sp>
        <p:nvSpPr>
          <p:cNvPr id="5" name="Footer Placeholder 4"/>
          <p:cNvSpPr>
            <a:spLocks noGrp="1"/>
          </p:cNvSpPr>
          <p:nvPr>
            <p:ph type="ftr" sz="quarter" idx="11"/>
          </p:nvPr>
        </p:nvSpPr>
        <p:spPr>
          <a:xfrm>
            <a:off x="3331844" y="7373815"/>
            <a:ext cx="4096089" cy="243858"/>
          </a:xfrm>
        </p:spPr>
        <p:txBody>
          <a:bodyPr/>
          <a:lstStyle/>
          <a:p>
            <a:r>
              <a:rPr lang="en-US" dirty="0"/>
              <a:t>COABE 2019 Pre-Conference” Train-the-Trainer”</a:t>
            </a:r>
          </a:p>
          <a:p>
            <a:endParaRPr lang="en-US" dirty="0"/>
          </a:p>
        </p:txBody>
      </p:sp>
      <p:sp>
        <p:nvSpPr>
          <p:cNvPr id="6" name="Slide Number Placeholder 5"/>
          <p:cNvSpPr>
            <a:spLocks noGrp="1"/>
          </p:cNvSpPr>
          <p:nvPr>
            <p:ph type="sldNum" sz="quarter" idx="12"/>
          </p:nvPr>
        </p:nvSpPr>
        <p:spPr/>
        <p:txBody>
          <a:bodyPr/>
          <a:lstStyle/>
          <a:p>
            <a:fld id="{570FD77B-414C-E64D-80F1-044AFC0B7825}" type="slidenum">
              <a:rPr lang="en-US" smtClean="0"/>
              <a:pPr/>
              <a:t>11</a:t>
            </a:fld>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14729466"/>
              </p:ext>
            </p:extLst>
          </p:nvPr>
        </p:nvGraphicFramePr>
        <p:xfrm>
          <a:off x="692150" y="1360488"/>
          <a:ext cx="8956675" cy="2328672"/>
        </p:xfrm>
        <a:graphic>
          <a:graphicData uri="http://schemas.openxmlformats.org/drawingml/2006/table">
            <a:tbl>
              <a:tblPr firstRow="1" bandRow="1">
                <a:tableStyleId>{5C22544A-7EE6-4342-B048-85BDC9FD1C3A}</a:tableStyleId>
              </a:tblPr>
              <a:tblGrid>
                <a:gridCol w="1791335">
                  <a:extLst>
                    <a:ext uri="{9D8B030D-6E8A-4147-A177-3AD203B41FA5}">
                      <a16:colId xmlns:a16="http://schemas.microsoft.com/office/drawing/2014/main" val="2056264452"/>
                    </a:ext>
                  </a:extLst>
                </a:gridCol>
                <a:gridCol w="1791335">
                  <a:extLst>
                    <a:ext uri="{9D8B030D-6E8A-4147-A177-3AD203B41FA5}">
                      <a16:colId xmlns:a16="http://schemas.microsoft.com/office/drawing/2014/main" val="3032005174"/>
                    </a:ext>
                  </a:extLst>
                </a:gridCol>
                <a:gridCol w="1791335">
                  <a:extLst>
                    <a:ext uri="{9D8B030D-6E8A-4147-A177-3AD203B41FA5}">
                      <a16:colId xmlns:a16="http://schemas.microsoft.com/office/drawing/2014/main" val="2412952741"/>
                    </a:ext>
                  </a:extLst>
                </a:gridCol>
                <a:gridCol w="1791335">
                  <a:extLst>
                    <a:ext uri="{9D8B030D-6E8A-4147-A177-3AD203B41FA5}">
                      <a16:colId xmlns:a16="http://schemas.microsoft.com/office/drawing/2014/main" val="1971375374"/>
                    </a:ext>
                  </a:extLst>
                </a:gridCol>
                <a:gridCol w="1791335">
                  <a:extLst>
                    <a:ext uri="{9D8B030D-6E8A-4147-A177-3AD203B41FA5}">
                      <a16:colId xmlns:a16="http://schemas.microsoft.com/office/drawing/2014/main" val="565111280"/>
                    </a:ext>
                  </a:extLst>
                </a:gridCol>
              </a:tblGrid>
              <a:tr h="370840">
                <a:tc>
                  <a:txBody>
                    <a:bodyPr/>
                    <a:lstStyle/>
                    <a:p>
                      <a:r>
                        <a:rPr lang="en-US" sz="2200" baseline="0" dirty="0"/>
                        <a:t>Name</a:t>
                      </a:r>
                    </a:p>
                  </a:txBody>
                  <a:tcPr/>
                </a:tc>
                <a:tc>
                  <a:txBody>
                    <a:bodyPr/>
                    <a:lstStyle/>
                    <a:p>
                      <a:r>
                        <a:rPr lang="en-US" sz="2200" baseline="0" dirty="0"/>
                        <a:t>Values</a:t>
                      </a:r>
                    </a:p>
                  </a:txBody>
                  <a:tcPr/>
                </a:tc>
                <a:tc>
                  <a:txBody>
                    <a:bodyPr/>
                    <a:lstStyle/>
                    <a:p>
                      <a:r>
                        <a:rPr lang="en-US" sz="2200" baseline="0" dirty="0"/>
                        <a:t>Challenge</a:t>
                      </a:r>
                    </a:p>
                  </a:txBody>
                  <a:tcPr/>
                </a:tc>
                <a:tc>
                  <a:txBody>
                    <a:bodyPr/>
                    <a:lstStyle/>
                    <a:p>
                      <a:r>
                        <a:rPr lang="en-US" sz="2200" baseline="0" dirty="0"/>
                        <a:t>Choice </a:t>
                      </a:r>
                    </a:p>
                  </a:txBody>
                  <a:tcPr/>
                </a:tc>
                <a:tc>
                  <a:txBody>
                    <a:bodyPr/>
                    <a:lstStyle/>
                    <a:p>
                      <a:r>
                        <a:rPr lang="en-US" sz="2200" baseline="0" dirty="0"/>
                        <a:t>Outcome</a:t>
                      </a:r>
                    </a:p>
                  </a:txBody>
                  <a:tcPr/>
                </a:tc>
                <a:extLst>
                  <a:ext uri="{0D108BD9-81ED-4DB2-BD59-A6C34878D82A}">
                    <a16:rowId xmlns:a16="http://schemas.microsoft.com/office/drawing/2014/main" val="3134887852"/>
                  </a:ext>
                </a:extLst>
              </a:tr>
              <a:tr h="370840">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83270888"/>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762547999"/>
              </p:ext>
            </p:extLst>
          </p:nvPr>
        </p:nvGraphicFramePr>
        <p:xfrm>
          <a:off x="692150" y="4308672"/>
          <a:ext cx="8956675" cy="1494251"/>
        </p:xfrm>
        <a:graphic>
          <a:graphicData uri="http://schemas.openxmlformats.org/drawingml/2006/table">
            <a:tbl>
              <a:tblPr firstRow="1" bandRow="1">
                <a:tableStyleId>{5C22544A-7EE6-4342-B048-85BDC9FD1C3A}</a:tableStyleId>
              </a:tblPr>
              <a:tblGrid>
                <a:gridCol w="8956675">
                  <a:extLst>
                    <a:ext uri="{9D8B030D-6E8A-4147-A177-3AD203B41FA5}">
                      <a16:colId xmlns:a16="http://schemas.microsoft.com/office/drawing/2014/main" val="749743280"/>
                    </a:ext>
                  </a:extLst>
                </a:gridCol>
              </a:tblGrid>
              <a:tr h="1494251">
                <a:tc>
                  <a:txBody>
                    <a:bodyPr/>
                    <a:lstStyle/>
                    <a:p>
                      <a:r>
                        <a:rPr lang="en-US" sz="2800" b="1" kern="1200" dirty="0">
                          <a:solidFill>
                            <a:schemeClr val="lt1"/>
                          </a:solidFill>
                          <a:effectLst/>
                          <a:latin typeface="+mn-lt"/>
                          <a:ea typeface="+mn-ea"/>
                          <a:cs typeface="+mn-cs"/>
                        </a:rPr>
                        <a:t>This grid was used</a:t>
                      </a:r>
                      <a:r>
                        <a:rPr lang="en-US" sz="2800" b="1" kern="1200" baseline="0" dirty="0">
                          <a:solidFill>
                            <a:schemeClr val="lt1"/>
                          </a:solidFill>
                          <a:effectLst/>
                          <a:latin typeface="+mn-lt"/>
                          <a:ea typeface="+mn-ea"/>
                          <a:cs typeface="+mn-cs"/>
                        </a:rPr>
                        <a:t> to </a:t>
                      </a:r>
                      <a:r>
                        <a:rPr lang="en-US" sz="2800" b="1" kern="1200" dirty="0">
                          <a:solidFill>
                            <a:schemeClr val="lt1"/>
                          </a:solidFill>
                          <a:effectLst/>
                          <a:latin typeface="+mn-lt"/>
                          <a:ea typeface="+mn-ea"/>
                          <a:cs typeface="+mn-cs"/>
                        </a:rPr>
                        <a:t>keep track of the details of each story and it helped to provide feedback and remember details. </a:t>
                      </a:r>
                      <a:endParaRPr lang="en-US" sz="2800" dirty="0"/>
                    </a:p>
                  </a:txBody>
                  <a:tcPr/>
                </a:tc>
                <a:extLst>
                  <a:ext uri="{0D108BD9-81ED-4DB2-BD59-A6C34878D82A}">
                    <a16:rowId xmlns:a16="http://schemas.microsoft.com/office/drawing/2014/main" val="1440252036"/>
                  </a:ext>
                </a:extLst>
              </a:tr>
            </a:tbl>
          </a:graphicData>
        </a:graphic>
      </p:graphicFrame>
    </p:spTree>
    <p:extLst>
      <p:ext uri="{BB962C8B-B14F-4D97-AF65-F5344CB8AC3E}">
        <p14:creationId xmlns:p14="http://schemas.microsoft.com/office/powerpoint/2010/main" val="334392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04" y="117122"/>
            <a:ext cx="9798161" cy="855149"/>
          </a:xfrm>
        </p:spPr>
        <p:txBody>
          <a:bodyPr/>
          <a:lstStyle/>
          <a:p>
            <a:r>
              <a:rPr lang="en-US" sz="4000" b="1" dirty="0"/>
              <a:t>Pre-Meeting Planning &amp; Preparation</a:t>
            </a:r>
            <a:endParaRPr lang="en-US" sz="4000" dirty="0"/>
          </a:p>
        </p:txBody>
      </p:sp>
      <p:sp>
        <p:nvSpPr>
          <p:cNvPr id="3" name="Content Placeholder 2"/>
          <p:cNvSpPr>
            <a:spLocks noGrp="1"/>
          </p:cNvSpPr>
          <p:nvPr>
            <p:ph idx="1"/>
          </p:nvPr>
        </p:nvSpPr>
        <p:spPr>
          <a:xfrm>
            <a:off x="550911" y="1347511"/>
            <a:ext cx="9219390" cy="5089697"/>
          </a:xfrm>
        </p:spPr>
        <p:txBody>
          <a:bodyPr/>
          <a:lstStyle/>
          <a:p>
            <a:pPr marL="0" indent="0">
              <a:buNone/>
            </a:pPr>
            <a:r>
              <a:rPr lang="en-US" sz="3200" b="1" dirty="0"/>
              <a:t>It is extremely important to be prepared before you go into a meeting. Consider the following things:</a:t>
            </a:r>
            <a:endParaRPr lang="en-US" sz="3200" dirty="0"/>
          </a:p>
          <a:p>
            <a:r>
              <a:rPr lang="en-US" sz="3200" dirty="0"/>
              <a:t> Know the issue</a:t>
            </a:r>
          </a:p>
          <a:p>
            <a:r>
              <a:rPr lang="en-US" sz="3200" dirty="0"/>
              <a:t> Know the person</a:t>
            </a:r>
          </a:p>
          <a:p>
            <a:pPr>
              <a:lnSpc>
                <a:spcPct val="100000"/>
              </a:lnSpc>
              <a:spcBef>
                <a:spcPts val="1200"/>
              </a:spcBef>
            </a:pPr>
            <a:r>
              <a:rPr lang="en-US" sz="3200" dirty="0"/>
              <a:t> Know the purpose of the meeting and what you  </a:t>
            </a:r>
          </a:p>
          <a:p>
            <a:pPr marL="0" indent="0">
              <a:lnSpc>
                <a:spcPct val="100000"/>
              </a:lnSpc>
              <a:spcBef>
                <a:spcPts val="0"/>
              </a:spcBef>
              <a:buNone/>
            </a:pPr>
            <a:r>
              <a:rPr lang="en-US" sz="3200" dirty="0"/>
              <a:t>   want to ask/learn</a:t>
            </a:r>
          </a:p>
          <a:p>
            <a:r>
              <a:rPr lang="en-US" sz="3200" dirty="0"/>
              <a:t> Know your roles</a:t>
            </a:r>
          </a:p>
          <a:p>
            <a:r>
              <a:rPr lang="en-US" sz="3200" dirty="0"/>
              <a:t> Practice!</a:t>
            </a:r>
          </a:p>
        </p:txBody>
      </p:sp>
      <p:sp>
        <p:nvSpPr>
          <p:cNvPr id="4" name="Date Placeholder 3"/>
          <p:cNvSpPr>
            <a:spLocks noGrp="1"/>
          </p:cNvSpPr>
          <p:nvPr>
            <p:ph type="dt" sz="half" idx="10"/>
          </p:nvPr>
        </p:nvSpPr>
        <p:spPr/>
        <p:txBody>
          <a:bodyPr/>
          <a:lstStyle/>
          <a:p>
            <a:fld id="{5E774C32-F68F-FE41-9383-3FFBE8E9F10B}" type="datetime1">
              <a:rPr lang="en-US" smtClean="0"/>
              <a:t>9/15/2019</a:t>
            </a:fld>
            <a:endParaRPr lang="en-US" dirty="0"/>
          </a:p>
        </p:txBody>
      </p:sp>
      <p:sp>
        <p:nvSpPr>
          <p:cNvPr id="5" name="Footer Placeholder 4"/>
          <p:cNvSpPr>
            <a:spLocks noGrp="1"/>
          </p:cNvSpPr>
          <p:nvPr>
            <p:ph type="ftr" sz="quarter" idx="11"/>
          </p:nvPr>
        </p:nvSpPr>
        <p:spPr>
          <a:xfrm>
            <a:off x="3331844" y="7373815"/>
            <a:ext cx="4108615" cy="243858"/>
          </a:xfrm>
        </p:spPr>
        <p:txBody>
          <a:bodyPr/>
          <a:lstStyle/>
          <a:p>
            <a:r>
              <a:rPr lang="en-US" dirty="0"/>
              <a:t>COABE 2019 Pre-Conference” Train-the-Trainer”</a:t>
            </a:r>
          </a:p>
          <a:p>
            <a:endParaRPr lang="en-US" dirty="0"/>
          </a:p>
        </p:txBody>
      </p:sp>
      <p:sp>
        <p:nvSpPr>
          <p:cNvPr id="6" name="Slide Number Placeholder 5"/>
          <p:cNvSpPr>
            <a:spLocks noGrp="1"/>
          </p:cNvSpPr>
          <p:nvPr>
            <p:ph type="sldNum" sz="quarter" idx="12"/>
          </p:nvPr>
        </p:nvSpPr>
        <p:spPr/>
        <p:txBody>
          <a:bodyPr/>
          <a:lstStyle/>
          <a:p>
            <a:fld id="{570FD77B-414C-E64D-80F1-044AFC0B7825}" type="slidenum">
              <a:rPr lang="en-US" smtClean="0"/>
              <a:pPr/>
              <a:t>12</a:t>
            </a:fld>
            <a:endParaRPr lang="en-US" dirty="0"/>
          </a:p>
        </p:txBody>
      </p:sp>
    </p:spTree>
    <p:extLst>
      <p:ext uri="{BB962C8B-B14F-4D97-AF65-F5344CB8AC3E}">
        <p14:creationId xmlns:p14="http://schemas.microsoft.com/office/powerpoint/2010/main" val="7873714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chemeClr val="accent2"/>
                                        </p:clrVal>
                                      </p:to>
                                    </p:set>
                                    <p:set>
                                      <p:cBhvr>
                                        <p:cTn id="13" dur="500" fill="hold"/>
                                        <p:tgtEl>
                                          <p:spTgt spid="3">
                                            <p:txEl>
                                              <p:pRg st="1" end="1"/>
                                            </p:txEl>
                                          </p:spTgt>
                                        </p:tgtEl>
                                        <p:attrNameLst>
                                          <p:attrName>fillcolor</p:attrName>
                                        </p:attrNameLst>
                                      </p:cBhvr>
                                      <p:to>
                                        <p:clrVal>
                                          <a:schemeClr val="accent2"/>
                                        </p:clrVal>
                                      </p:to>
                                    </p:set>
                                    <p:set>
                                      <p:cBhvr>
                                        <p:cTn id="14" dur="500" fill="hold"/>
                                        <p:tgtEl>
                                          <p:spTgt spid="3">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chemeClr val="accent2"/>
                                        </p:clrVal>
                                      </p:to>
                                    </p:set>
                                    <p:set>
                                      <p:cBhvr>
                                        <p:cTn id="19" dur="500" fill="hold"/>
                                        <p:tgtEl>
                                          <p:spTgt spid="3">
                                            <p:txEl>
                                              <p:pRg st="2" end="2"/>
                                            </p:txEl>
                                          </p:spTgt>
                                        </p:tgtEl>
                                        <p:attrNameLst>
                                          <p:attrName>fillcolor</p:attrName>
                                        </p:attrNameLst>
                                      </p:cBhvr>
                                      <p:to>
                                        <p:clrVal>
                                          <a:schemeClr val="accent2"/>
                                        </p:clrVal>
                                      </p:to>
                                    </p:set>
                                    <p:set>
                                      <p:cBhvr>
                                        <p:cTn id="20" dur="500" fill="hold"/>
                                        <p:tgtEl>
                                          <p:spTgt spid="3">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3">
                                            <p:txEl>
                                              <p:pRg st="3" end="3"/>
                                            </p:txEl>
                                          </p:spTgt>
                                        </p:tgtEl>
                                        <p:attrNameLst>
                                          <p:attrName>style.color</p:attrName>
                                        </p:attrNameLst>
                                      </p:cBhvr>
                                      <p:to>
                                        <p:clrVal>
                                          <a:schemeClr val="accent2"/>
                                        </p:clrVal>
                                      </p:to>
                                    </p:set>
                                    <p:set>
                                      <p:cBhvr>
                                        <p:cTn id="25" dur="500" fill="hold"/>
                                        <p:tgtEl>
                                          <p:spTgt spid="3">
                                            <p:txEl>
                                              <p:pRg st="3" end="3"/>
                                            </p:txEl>
                                          </p:spTgt>
                                        </p:tgtEl>
                                        <p:attrNameLst>
                                          <p:attrName>fillcolor</p:attrName>
                                        </p:attrNameLst>
                                      </p:cBhvr>
                                      <p:to>
                                        <p:clrVal>
                                          <a:schemeClr val="accent2"/>
                                        </p:clrVal>
                                      </p:to>
                                    </p:set>
                                    <p:set>
                                      <p:cBhvr>
                                        <p:cTn id="26" dur="500" fill="hold"/>
                                        <p:tgtEl>
                                          <p:spTgt spid="3">
                                            <p:txEl>
                                              <p:pRg st="3" end="3"/>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3">
                                            <p:txEl>
                                              <p:pRg st="4" end="4"/>
                                            </p:txEl>
                                          </p:spTgt>
                                        </p:tgtEl>
                                        <p:attrNameLst>
                                          <p:attrName>style.color</p:attrName>
                                        </p:attrNameLst>
                                      </p:cBhvr>
                                      <p:to>
                                        <p:clrVal>
                                          <a:schemeClr val="accent2"/>
                                        </p:clrVal>
                                      </p:to>
                                    </p:set>
                                    <p:set>
                                      <p:cBhvr>
                                        <p:cTn id="31" dur="500" fill="hold"/>
                                        <p:tgtEl>
                                          <p:spTgt spid="3">
                                            <p:txEl>
                                              <p:pRg st="4" end="4"/>
                                            </p:txEl>
                                          </p:spTgt>
                                        </p:tgtEl>
                                        <p:attrNameLst>
                                          <p:attrName>fillcolor</p:attrName>
                                        </p:attrNameLst>
                                      </p:cBhvr>
                                      <p:to>
                                        <p:clrVal>
                                          <a:schemeClr val="accent2"/>
                                        </p:clrVal>
                                      </p:to>
                                    </p:set>
                                    <p:set>
                                      <p:cBhvr>
                                        <p:cTn id="32" dur="500" fill="hold"/>
                                        <p:tgtEl>
                                          <p:spTgt spid="3">
                                            <p:txEl>
                                              <p:pRg st="4" end="4"/>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grpId="0" nodeType="clickEffect">
                                  <p:stCondLst>
                                    <p:cond delay="0"/>
                                  </p:stCondLst>
                                  <p:iterate type="lt">
                                    <p:tmPct val="4000"/>
                                  </p:iterate>
                                  <p:childTnLst>
                                    <p:set>
                                      <p:cBhvr override="childStyle">
                                        <p:cTn id="36" dur="500" fill="hold"/>
                                        <p:tgtEl>
                                          <p:spTgt spid="3">
                                            <p:txEl>
                                              <p:pRg st="5" end="5"/>
                                            </p:txEl>
                                          </p:spTgt>
                                        </p:tgtEl>
                                        <p:attrNameLst>
                                          <p:attrName>style.color</p:attrName>
                                        </p:attrNameLst>
                                      </p:cBhvr>
                                      <p:to>
                                        <p:clrVal>
                                          <a:schemeClr val="accent2"/>
                                        </p:clrVal>
                                      </p:to>
                                    </p:set>
                                    <p:set>
                                      <p:cBhvr>
                                        <p:cTn id="37" dur="500" fill="hold"/>
                                        <p:tgtEl>
                                          <p:spTgt spid="3">
                                            <p:txEl>
                                              <p:pRg st="5" end="5"/>
                                            </p:txEl>
                                          </p:spTgt>
                                        </p:tgtEl>
                                        <p:attrNameLst>
                                          <p:attrName>fillcolor</p:attrName>
                                        </p:attrNameLst>
                                      </p:cBhvr>
                                      <p:to>
                                        <p:clrVal>
                                          <a:schemeClr val="accent2"/>
                                        </p:clrVal>
                                      </p:to>
                                    </p:set>
                                    <p:set>
                                      <p:cBhvr>
                                        <p:cTn id="38" dur="500" fill="hold"/>
                                        <p:tgtEl>
                                          <p:spTgt spid="3">
                                            <p:txEl>
                                              <p:pRg st="5" end="5"/>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grpId="0" nodeType="clickEffect">
                                  <p:stCondLst>
                                    <p:cond delay="0"/>
                                  </p:stCondLst>
                                  <p:iterate type="lt">
                                    <p:tmPct val="4000"/>
                                  </p:iterate>
                                  <p:childTnLst>
                                    <p:set>
                                      <p:cBhvr override="childStyle">
                                        <p:cTn id="42" dur="500" fill="hold"/>
                                        <p:tgtEl>
                                          <p:spTgt spid="3">
                                            <p:txEl>
                                              <p:pRg st="6" end="6"/>
                                            </p:txEl>
                                          </p:spTgt>
                                        </p:tgtEl>
                                        <p:attrNameLst>
                                          <p:attrName>style.color</p:attrName>
                                        </p:attrNameLst>
                                      </p:cBhvr>
                                      <p:to>
                                        <p:clrVal>
                                          <a:schemeClr val="accent2"/>
                                        </p:clrVal>
                                      </p:to>
                                    </p:set>
                                    <p:set>
                                      <p:cBhvr>
                                        <p:cTn id="43" dur="500" fill="hold"/>
                                        <p:tgtEl>
                                          <p:spTgt spid="3">
                                            <p:txEl>
                                              <p:pRg st="6" end="6"/>
                                            </p:txEl>
                                          </p:spTgt>
                                        </p:tgtEl>
                                        <p:attrNameLst>
                                          <p:attrName>fillcolor</p:attrName>
                                        </p:attrNameLst>
                                      </p:cBhvr>
                                      <p:to>
                                        <p:clrVal>
                                          <a:schemeClr val="accent2"/>
                                        </p:clrVal>
                                      </p:to>
                                    </p:set>
                                    <p:set>
                                      <p:cBhvr>
                                        <p:cTn id="44" dur="500" fill="hold"/>
                                        <p:tgtEl>
                                          <p:spTgt spid="3">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7832E-9463-D44E-9290-2DC984C4693B}"/>
              </a:ext>
            </a:extLst>
          </p:cNvPr>
          <p:cNvSpPr>
            <a:spLocks noGrp="1"/>
          </p:cNvSpPr>
          <p:nvPr>
            <p:ph type="title"/>
          </p:nvPr>
        </p:nvSpPr>
        <p:spPr>
          <a:xfrm>
            <a:off x="147505" y="186572"/>
            <a:ext cx="8675370" cy="774719"/>
          </a:xfrm>
        </p:spPr>
        <p:txBody>
          <a:bodyPr/>
          <a:lstStyle/>
          <a:p>
            <a:r>
              <a:rPr lang="en-US" sz="4000" b="1" dirty="0"/>
              <a:t>Achievements</a:t>
            </a:r>
            <a:endParaRPr lang="en-US" sz="4000" dirty="0"/>
          </a:p>
        </p:txBody>
      </p:sp>
      <p:pic>
        <p:nvPicPr>
          <p:cNvPr id="7" name="Content Placeholder 6"/>
          <p:cNvPicPr>
            <a:picLocks noGrp="1" noChangeAspect="1"/>
          </p:cNvPicPr>
          <p:nvPr>
            <p:ph idx="1"/>
          </p:nvPr>
        </p:nvPicPr>
        <p:blipFill>
          <a:blip r:embed="rId3"/>
          <a:stretch>
            <a:fillRect/>
          </a:stretch>
        </p:blipFill>
        <p:spPr>
          <a:xfrm>
            <a:off x="553729" y="1564965"/>
            <a:ext cx="8607826" cy="4497632"/>
          </a:xfrm>
          <a:prstGeom prst="rect">
            <a:avLst/>
          </a:prstGeom>
          <a:ln>
            <a:noFill/>
          </a:ln>
          <a:effectLst>
            <a:softEdge rad="112500"/>
          </a:effectLst>
        </p:spPr>
      </p:pic>
      <p:sp>
        <p:nvSpPr>
          <p:cNvPr id="4" name="Date Placeholder 3">
            <a:extLst>
              <a:ext uri="{FF2B5EF4-FFF2-40B4-BE49-F238E27FC236}">
                <a16:creationId xmlns:a16="http://schemas.microsoft.com/office/drawing/2014/main" id="{24C12B81-24AA-6744-9332-FFAE0C9412FA}"/>
              </a:ext>
            </a:extLst>
          </p:cNvPr>
          <p:cNvSpPr>
            <a:spLocks noGrp="1"/>
          </p:cNvSpPr>
          <p:nvPr>
            <p:ph type="dt" sz="half" idx="10"/>
          </p:nvPr>
        </p:nvSpPr>
        <p:spPr/>
        <p:txBody>
          <a:bodyPr/>
          <a:lstStyle/>
          <a:p>
            <a:fld id="{D897EA84-C3BD-3047-B5F5-435B5640CBBE}" type="datetime1">
              <a:rPr lang="en-US" smtClean="0"/>
              <a:t>9/15/2019</a:t>
            </a:fld>
            <a:endParaRPr lang="en-US" dirty="0"/>
          </a:p>
        </p:txBody>
      </p:sp>
      <p:sp>
        <p:nvSpPr>
          <p:cNvPr id="5" name="Footer Placeholder 4">
            <a:extLst>
              <a:ext uri="{FF2B5EF4-FFF2-40B4-BE49-F238E27FC236}">
                <a16:creationId xmlns:a16="http://schemas.microsoft.com/office/drawing/2014/main" id="{7933E837-69C7-924B-BEF7-1C46C8047051}"/>
              </a:ext>
            </a:extLst>
          </p:cNvPr>
          <p:cNvSpPr>
            <a:spLocks noGrp="1"/>
          </p:cNvSpPr>
          <p:nvPr>
            <p:ph type="ftr" sz="quarter" idx="11"/>
          </p:nvPr>
        </p:nvSpPr>
        <p:spPr>
          <a:xfrm>
            <a:off x="3331844" y="7373815"/>
            <a:ext cx="4121141" cy="243858"/>
          </a:xfrm>
        </p:spPr>
        <p:txBody>
          <a:bodyPr/>
          <a:lstStyle/>
          <a:p>
            <a:r>
              <a:rPr lang="en-US" dirty="0"/>
              <a:t>COABE 2019 Pre-Conference” Train-the-Trainer”</a:t>
            </a:r>
          </a:p>
          <a:p>
            <a:endParaRPr lang="en-US" dirty="0"/>
          </a:p>
        </p:txBody>
      </p:sp>
      <p:sp>
        <p:nvSpPr>
          <p:cNvPr id="6" name="Slide Number Placeholder 5">
            <a:extLst>
              <a:ext uri="{FF2B5EF4-FFF2-40B4-BE49-F238E27FC236}">
                <a16:creationId xmlns:a16="http://schemas.microsoft.com/office/drawing/2014/main" id="{D3F52934-8CE2-1F4E-88DF-BA5CD71B52E2}"/>
              </a:ext>
            </a:extLst>
          </p:cNvPr>
          <p:cNvSpPr>
            <a:spLocks noGrp="1"/>
          </p:cNvSpPr>
          <p:nvPr>
            <p:ph type="sldNum" sz="quarter" idx="12"/>
          </p:nvPr>
        </p:nvSpPr>
        <p:spPr/>
        <p:txBody>
          <a:bodyPr/>
          <a:lstStyle/>
          <a:p>
            <a:fld id="{570FD77B-414C-E64D-80F1-044AFC0B7825}" type="slidenum">
              <a:rPr lang="en-US" smtClean="0"/>
              <a:pPr/>
              <a:t>13</a:t>
            </a:fld>
            <a:endParaRPr lang="en-US" dirty="0"/>
          </a:p>
        </p:txBody>
      </p:sp>
    </p:spTree>
    <p:extLst>
      <p:ext uri="{BB962C8B-B14F-4D97-AF65-F5344CB8AC3E}">
        <p14:creationId xmlns:p14="http://schemas.microsoft.com/office/powerpoint/2010/main" val="3326953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C22CB3-B9A6-DC4D-B44B-DA0B28441AF0}"/>
              </a:ext>
            </a:extLst>
          </p:cNvPr>
          <p:cNvSpPr>
            <a:spLocks noGrp="1"/>
          </p:cNvSpPr>
          <p:nvPr>
            <p:ph sz="half" idx="2"/>
          </p:nvPr>
        </p:nvSpPr>
        <p:spPr/>
        <p:txBody>
          <a:bodyPr/>
          <a:lstStyle/>
          <a:p>
            <a:pPr marL="0" indent="0">
              <a:buNone/>
            </a:pPr>
            <a:endParaRPr lang="en-US" b="1" dirty="0"/>
          </a:p>
          <a:p>
            <a:pPr marL="0" indent="0">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buNone/>
            </a:pPr>
            <a:endParaRPr lang="en-US" dirty="0"/>
          </a:p>
        </p:txBody>
      </p:sp>
      <p:sp>
        <p:nvSpPr>
          <p:cNvPr id="4" name="Date Placeholder 3">
            <a:extLst>
              <a:ext uri="{FF2B5EF4-FFF2-40B4-BE49-F238E27FC236}">
                <a16:creationId xmlns:a16="http://schemas.microsoft.com/office/drawing/2014/main" id="{0A4D7DE8-2FDF-BB42-B417-326CCB64B902}"/>
              </a:ext>
            </a:extLst>
          </p:cNvPr>
          <p:cNvSpPr>
            <a:spLocks noGrp="1"/>
          </p:cNvSpPr>
          <p:nvPr>
            <p:ph type="dt" sz="half" idx="10"/>
          </p:nvPr>
        </p:nvSpPr>
        <p:spPr/>
        <p:txBody>
          <a:bodyPr/>
          <a:lstStyle/>
          <a:p>
            <a:fld id="{6F416816-F25D-3D44-BFA3-C080DADA9CB5}" type="datetime1">
              <a:rPr lang="en-US" smtClean="0"/>
              <a:t>9/15/2019</a:t>
            </a:fld>
            <a:endParaRPr lang="en-US" dirty="0"/>
          </a:p>
        </p:txBody>
      </p:sp>
      <p:sp>
        <p:nvSpPr>
          <p:cNvPr id="5" name="Footer Placeholder 4">
            <a:extLst>
              <a:ext uri="{FF2B5EF4-FFF2-40B4-BE49-F238E27FC236}">
                <a16:creationId xmlns:a16="http://schemas.microsoft.com/office/drawing/2014/main" id="{8EB0DEA4-C2E4-134F-ABEB-FDBED8287F73}"/>
              </a:ext>
            </a:extLst>
          </p:cNvPr>
          <p:cNvSpPr>
            <a:spLocks noGrp="1"/>
          </p:cNvSpPr>
          <p:nvPr>
            <p:ph type="ftr" sz="quarter" idx="11"/>
          </p:nvPr>
        </p:nvSpPr>
        <p:spPr>
          <a:xfrm>
            <a:off x="3331844" y="7373815"/>
            <a:ext cx="4008407" cy="243858"/>
          </a:xfrm>
        </p:spPr>
        <p:txBody>
          <a:bodyPr/>
          <a:lstStyle/>
          <a:p>
            <a:r>
              <a:rPr lang="en-US" dirty="0"/>
              <a:t>COABE 2019 Pre-Conference” Train-the-Trainer”</a:t>
            </a:r>
          </a:p>
          <a:p>
            <a:endParaRPr lang="en-US" dirty="0"/>
          </a:p>
        </p:txBody>
      </p:sp>
      <p:sp>
        <p:nvSpPr>
          <p:cNvPr id="6" name="Slide Number Placeholder 5">
            <a:extLst>
              <a:ext uri="{FF2B5EF4-FFF2-40B4-BE49-F238E27FC236}">
                <a16:creationId xmlns:a16="http://schemas.microsoft.com/office/drawing/2014/main" id="{DBA46802-3360-DE4E-A705-CB367C1DC715}"/>
              </a:ext>
            </a:extLst>
          </p:cNvPr>
          <p:cNvSpPr>
            <a:spLocks noGrp="1"/>
          </p:cNvSpPr>
          <p:nvPr>
            <p:ph type="sldNum" sz="quarter" idx="12"/>
          </p:nvPr>
        </p:nvSpPr>
        <p:spPr/>
        <p:txBody>
          <a:bodyPr/>
          <a:lstStyle/>
          <a:p>
            <a:fld id="{570FD77B-414C-E64D-80F1-044AFC0B7825}" type="slidenum">
              <a:rPr lang="en-US" smtClean="0"/>
              <a:pPr/>
              <a:t>14</a:t>
            </a:fld>
            <a:endParaRPr lang="en-US" dirty="0"/>
          </a:p>
        </p:txBody>
      </p:sp>
      <p:sp>
        <p:nvSpPr>
          <p:cNvPr id="7" name="Title 6">
            <a:extLst>
              <a:ext uri="{FF2B5EF4-FFF2-40B4-BE49-F238E27FC236}">
                <a16:creationId xmlns:a16="http://schemas.microsoft.com/office/drawing/2014/main" id="{61AE2247-AF97-D94A-9B12-614E0A30C094}"/>
              </a:ext>
            </a:extLst>
          </p:cNvPr>
          <p:cNvSpPr>
            <a:spLocks noGrp="1"/>
          </p:cNvSpPr>
          <p:nvPr>
            <p:ph type="title"/>
          </p:nvPr>
        </p:nvSpPr>
        <p:spPr>
          <a:xfrm>
            <a:off x="147505" y="117122"/>
            <a:ext cx="8675370" cy="855149"/>
          </a:xfrm>
          <a:prstGeom prst="rect">
            <a:avLst/>
          </a:prstGeom>
        </p:spPr>
        <p:txBody>
          <a:bodyPr/>
          <a:lstStyle/>
          <a:p>
            <a:r>
              <a:rPr lang="en-US" sz="4000" b="1" dirty="0"/>
              <a:t>Questions</a:t>
            </a:r>
            <a:br>
              <a:rPr lang="en-US" sz="4000" dirty="0"/>
            </a:b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7238"/>
            <a:ext cx="10058400" cy="5574084"/>
          </a:xfrm>
          <a:prstGeom prst="rect">
            <a:avLst/>
          </a:prstGeom>
        </p:spPr>
      </p:pic>
    </p:spTree>
    <p:extLst>
      <p:ext uri="{BB962C8B-B14F-4D97-AF65-F5344CB8AC3E}">
        <p14:creationId xmlns:p14="http://schemas.microsoft.com/office/powerpoint/2010/main" val="3793656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561FE8-C792-394C-BC83-35E217ADECE3}"/>
              </a:ext>
            </a:extLst>
          </p:cNvPr>
          <p:cNvSpPr>
            <a:spLocks noGrp="1"/>
          </p:cNvSpPr>
          <p:nvPr>
            <p:ph sz="half" idx="1"/>
          </p:nvPr>
        </p:nvSpPr>
        <p:spPr>
          <a:xfrm>
            <a:off x="147505" y="4809717"/>
            <a:ext cx="4757307" cy="1798747"/>
          </a:xfrm>
        </p:spPr>
        <p:txBody>
          <a:bodyPr/>
          <a:lstStyle/>
          <a:p>
            <a:pPr marL="0" indent="0" algn="ctr">
              <a:buNone/>
            </a:pPr>
            <a:r>
              <a:rPr lang="en-US" b="1" dirty="0"/>
              <a:t>Laura Porfirio</a:t>
            </a:r>
          </a:p>
          <a:p>
            <a:pPr marL="0" indent="0">
              <a:buNone/>
            </a:pPr>
            <a:r>
              <a:rPr lang="en-US" b="1" dirty="0"/>
              <a:t>Tel: </a:t>
            </a:r>
            <a:r>
              <a:rPr lang="en-US" dirty="0"/>
              <a:t>(520) 206-3809</a:t>
            </a:r>
            <a:r>
              <a:rPr lang="en-US" b="1" dirty="0"/>
              <a:t> </a:t>
            </a:r>
          </a:p>
          <a:p>
            <a:pPr marL="0" indent="0">
              <a:buNone/>
            </a:pPr>
            <a:r>
              <a:rPr lang="en-US" b="1" dirty="0"/>
              <a:t>Email: </a:t>
            </a:r>
            <a:r>
              <a:rPr lang="en-US" u="sng" dirty="0">
                <a:hlinkClick r:id="rId3"/>
              </a:rPr>
              <a:t>lporfirio@pima.edu</a:t>
            </a:r>
            <a:r>
              <a:rPr lang="en-US" b="1" dirty="0"/>
              <a:t>  </a:t>
            </a:r>
            <a:endParaRPr lang="en-US" dirty="0"/>
          </a:p>
        </p:txBody>
      </p:sp>
      <p:sp>
        <p:nvSpPr>
          <p:cNvPr id="3" name="Content Placeholder 2">
            <a:extLst>
              <a:ext uri="{FF2B5EF4-FFF2-40B4-BE49-F238E27FC236}">
                <a16:creationId xmlns:a16="http://schemas.microsoft.com/office/drawing/2014/main" id="{03C22CB3-B9A6-DC4D-B44B-DA0B28441AF0}"/>
              </a:ext>
            </a:extLst>
          </p:cNvPr>
          <p:cNvSpPr>
            <a:spLocks noGrp="1"/>
          </p:cNvSpPr>
          <p:nvPr>
            <p:ph sz="half" idx="2"/>
          </p:nvPr>
        </p:nvSpPr>
        <p:spPr>
          <a:xfrm>
            <a:off x="4904812" y="4839494"/>
            <a:ext cx="4946141" cy="1761169"/>
          </a:xfrm>
        </p:spPr>
        <p:txBody>
          <a:bodyPr/>
          <a:lstStyle/>
          <a:p>
            <a:pPr marL="0" indent="0" algn="ctr">
              <a:buNone/>
            </a:pPr>
            <a:r>
              <a:rPr lang="en-US" b="1" dirty="0"/>
              <a:t>Diane Jackson</a:t>
            </a:r>
          </a:p>
          <a:p>
            <a:pPr marL="0" indent="0">
              <a:buNone/>
            </a:pPr>
            <a:r>
              <a:rPr lang="en-US" b="1" dirty="0"/>
              <a:t>Tel: </a:t>
            </a:r>
            <a:r>
              <a:rPr lang="en-US" dirty="0"/>
              <a:t>(480) 987-5988</a:t>
            </a:r>
            <a:endParaRPr lang="en-US" b="1" dirty="0"/>
          </a:p>
          <a:p>
            <a:pPr marL="0" indent="0" algn="ctr">
              <a:buNone/>
            </a:pPr>
            <a:r>
              <a:rPr lang="en-US" b="1" dirty="0"/>
              <a:t>Email: </a:t>
            </a:r>
            <a:r>
              <a:rPr lang="en-US" u="sng" dirty="0">
                <a:hlinkClick r:id="rId4"/>
              </a:rPr>
              <a:t>djackson@qcusd.org</a:t>
            </a:r>
            <a:r>
              <a:rPr lang="en-US" b="1" dirty="0"/>
              <a:t> </a:t>
            </a:r>
            <a:endParaRPr lang="en-US" dirty="0"/>
          </a:p>
        </p:txBody>
      </p:sp>
      <p:sp>
        <p:nvSpPr>
          <p:cNvPr id="4" name="Date Placeholder 3">
            <a:extLst>
              <a:ext uri="{FF2B5EF4-FFF2-40B4-BE49-F238E27FC236}">
                <a16:creationId xmlns:a16="http://schemas.microsoft.com/office/drawing/2014/main" id="{0A4D7DE8-2FDF-BB42-B417-326CCB64B902}"/>
              </a:ext>
            </a:extLst>
          </p:cNvPr>
          <p:cNvSpPr>
            <a:spLocks noGrp="1"/>
          </p:cNvSpPr>
          <p:nvPr>
            <p:ph type="dt" sz="half" idx="10"/>
          </p:nvPr>
        </p:nvSpPr>
        <p:spPr/>
        <p:txBody>
          <a:bodyPr/>
          <a:lstStyle/>
          <a:p>
            <a:fld id="{6F416816-F25D-3D44-BFA3-C080DADA9CB5}" type="datetime1">
              <a:rPr lang="en-US" smtClean="0"/>
              <a:t>9/15/2019</a:t>
            </a:fld>
            <a:endParaRPr lang="en-US" dirty="0"/>
          </a:p>
        </p:txBody>
      </p:sp>
      <p:sp>
        <p:nvSpPr>
          <p:cNvPr id="5" name="Footer Placeholder 4">
            <a:extLst>
              <a:ext uri="{FF2B5EF4-FFF2-40B4-BE49-F238E27FC236}">
                <a16:creationId xmlns:a16="http://schemas.microsoft.com/office/drawing/2014/main" id="{8EB0DEA4-C2E4-134F-ABEB-FDBED8287F73}"/>
              </a:ext>
            </a:extLst>
          </p:cNvPr>
          <p:cNvSpPr>
            <a:spLocks noGrp="1"/>
          </p:cNvSpPr>
          <p:nvPr>
            <p:ph type="ftr" sz="quarter" idx="11"/>
          </p:nvPr>
        </p:nvSpPr>
        <p:spPr>
          <a:xfrm>
            <a:off x="3331844" y="7373815"/>
            <a:ext cx="4158719" cy="243858"/>
          </a:xfrm>
        </p:spPr>
        <p:txBody>
          <a:bodyPr/>
          <a:lstStyle/>
          <a:p>
            <a:r>
              <a:rPr lang="en-US" dirty="0"/>
              <a:t>COABE 2019 Pre-Conference” Train-the-Trainer”</a:t>
            </a:r>
          </a:p>
          <a:p>
            <a:endParaRPr lang="en-US" dirty="0"/>
          </a:p>
        </p:txBody>
      </p:sp>
      <p:sp>
        <p:nvSpPr>
          <p:cNvPr id="6" name="Slide Number Placeholder 5">
            <a:extLst>
              <a:ext uri="{FF2B5EF4-FFF2-40B4-BE49-F238E27FC236}">
                <a16:creationId xmlns:a16="http://schemas.microsoft.com/office/drawing/2014/main" id="{DBA46802-3360-DE4E-A705-CB367C1DC715}"/>
              </a:ext>
            </a:extLst>
          </p:cNvPr>
          <p:cNvSpPr>
            <a:spLocks noGrp="1"/>
          </p:cNvSpPr>
          <p:nvPr>
            <p:ph type="sldNum" sz="quarter" idx="12"/>
          </p:nvPr>
        </p:nvSpPr>
        <p:spPr/>
        <p:txBody>
          <a:bodyPr/>
          <a:lstStyle/>
          <a:p>
            <a:fld id="{570FD77B-414C-E64D-80F1-044AFC0B7825}" type="slidenum">
              <a:rPr lang="en-US" smtClean="0"/>
              <a:pPr/>
              <a:t>15</a:t>
            </a:fld>
            <a:endParaRPr lang="en-US" dirty="0"/>
          </a:p>
        </p:txBody>
      </p:sp>
      <p:sp>
        <p:nvSpPr>
          <p:cNvPr id="7" name="Title 6">
            <a:extLst>
              <a:ext uri="{FF2B5EF4-FFF2-40B4-BE49-F238E27FC236}">
                <a16:creationId xmlns:a16="http://schemas.microsoft.com/office/drawing/2014/main" id="{61AE2247-AF97-D94A-9B12-614E0A30C094}"/>
              </a:ext>
            </a:extLst>
          </p:cNvPr>
          <p:cNvSpPr>
            <a:spLocks noGrp="1"/>
          </p:cNvSpPr>
          <p:nvPr>
            <p:ph type="title"/>
          </p:nvPr>
        </p:nvSpPr>
        <p:spPr>
          <a:xfrm>
            <a:off x="147505" y="117122"/>
            <a:ext cx="8675370" cy="855149"/>
          </a:xfrm>
          <a:prstGeom prst="rect">
            <a:avLst/>
          </a:prstGeom>
        </p:spPr>
        <p:txBody>
          <a:bodyPr/>
          <a:lstStyle/>
          <a:p>
            <a:r>
              <a:rPr lang="en-US" sz="4000" b="1" dirty="0"/>
              <a:t>For Additional Information</a:t>
            </a:r>
            <a:br>
              <a:rPr lang="en-US" sz="4000" b="1" dirty="0"/>
            </a:br>
            <a:br>
              <a:rPr lang="en-US" sz="4000" b="1" dirty="0"/>
            </a:br>
            <a:endParaRPr lang="en-US" sz="4000" b="1"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2459" b="10679"/>
          <a:stretch/>
        </p:blipFill>
        <p:spPr>
          <a:xfrm>
            <a:off x="1271809" y="1690702"/>
            <a:ext cx="2508697" cy="289351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9022" r="21896"/>
          <a:stretch/>
        </p:blipFill>
        <p:spPr>
          <a:xfrm>
            <a:off x="6131542" y="1745423"/>
            <a:ext cx="2492679" cy="2889504"/>
          </a:xfrm>
          <a:prstGeom prst="rect">
            <a:avLst/>
          </a:prstGeom>
        </p:spPr>
      </p:pic>
    </p:spTree>
    <p:extLst>
      <p:ext uri="{BB962C8B-B14F-4D97-AF65-F5344CB8AC3E}">
        <p14:creationId xmlns:p14="http://schemas.microsoft.com/office/powerpoint/2010/main" val="18010735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0EBCA-EEB5-5A4B-BD2E-5A798C69EB35}" type="datetime1">
              <a:rPr lang="en-US" smtClean="0"/>
              <a:t>9/15/2019</a:t>
            </a:fld>
            <a:endParaRPr lang="en-US" dirty="0"/>
          </a:p>
        </p:txBody>
      </p:sp>
      <p:sp>
        <p:nvSpPr>
          <p:cNvPr id="3" name="Footer Placeholder 2"/>
          <p:cNvSpPr>
            <a:spLocks noGrp="1"/>
          </p:cNvSpPr>
          <p:nvPr>
            <p:ph type="ftr" sz="quarter" idx="11"/>
          </p:nvPr>
        </p:nvSpPr>
        <p:spPr>
          <a:xfrm>
            <a:off x="3331844" y="7373815"/>
            <a:ext cx="4096089" cy="243858"/>
          </a:xfrm>
        </p:spPr>
        <p:txBody>
          <a:bodyPr/>
          <a:lstStyle/>
          <a:p>
            <a:r>
              <a:rPr lang="en-US" dirty="0"/>
              <a:t>COABE 2019 Pre-Conference” Train-the-Trainer”</a:t>
            </a:r>
          </a:p>
          <a:p>
            <a:endParaRPr lang="en-US" dirty="0"/>
          </a:p>
        </p:txBody>
      </p:sp>
      <p:sp>
        <p:nvSpPr>
          <p:cNvPr id="4" name="Slide Number Placeholder 3"/>
          <p:cNvSpPr>
            <a:spLocks noGrp="1"/>
          </p:cNvSpPr>
          <p:nvPr>
            <p:ph type="sldNum" sz="quarter" idx="12"/>
          </p:nvPr>
        </p:nvSpPr>
        <p:spPr/>
        <p:txBody>
          <a:bodyPr/>
          <a:lstStyle/>
          <a:p>
            <a:fld id="{570FD77B-414C-E64D-80F1-044AFC0B7825}" type="slidenum">
              <a:rPr lang="en-US" smtClean="0"/>
              <a:pPr/>
              <a:t>16</a:t>
            </a:fld>
            <a:endParaRPr lang="en-US" dirty="0"/>
          </a:p>
        </p:txBody>
      </p:sp>
      <p:sp>
        <p:nvSpPr>
          <p:cNvPr id="5" name="Title 4"/>
          <p:cNvSpPr>
            <a:spLocks noGrp="1"/>
          </p:cNvSpPr>
          <p:nvPr>
            <p:ph type="title"/>
          </p:nvPr>
        </p:nvSpPr>
        <p:spPr/>
        <p:txBody>
          <a:bodyPr/>
          <a:lstStyle/>
          <a:p>
            <a:r>
              <a:rPr lang="en-US" sz="4000" b="1" dirty="0"/>
              <a:t>New Orleans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3" y="1030803"/>
            <a:ext cx="4433223" cy="295548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4" y="3944383"/>
            <a:ext cx="3605331" cy="2489525"/>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1715"/>
          <a:stretch/>
        </p:blipFill>
        <p:spPr>
          <a:xfrm>
            <a:off x="3959902" y="1030804"/>
            <a:ext cx="6098498" cy="318281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3226" y="3944384"/>
            <a:ext cx="3734287" cy="248952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6965" y="3986285"/>
            <a:ext cx="3671435" cy="2447623"/>
          </a:xfrm>
          <a:prstGeom prst="rect">
            <a:avLst/>
          </a:prstGeom>
        </p:spPr>
      </p:pic>
    </p:spTree>
    <p:extLst>
      <p:ext uri="{BB962C8B-B14F-4D97-AF65-F5344CB8AC3E}">
        <p14:creationId xmlns:p14="http://schemas.microsoft.com/office/powerpoint/2010/main" val="30502118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52" y="77153"/>
            <a:ext cx="8675370" cy="855149"/>
          </a:xfrm>
        </p:spPr>
        <p:txBody>
          <a:bodyPr anchor="ctr"/>
          <a:lstStyle/>
          <a:p>
            <a:r>
              <a:rPr lang="en-US" sz="4000" dirty="0"/>
              <a:t>Agenda</a:t>
            </a:r>
            <a:endParaRPr lang="en-US" dirty="0"/>
          </a:p>
        </p:txBody>
      </p:sp>
      <p:sp>
        <p:nvSpPr>
          <p:cNvPr id="3" name="Content Placeholder 2"/>
          <p:cNvSpPr>
            <a:spLocks noGrp="1"/>
          </p:cNvSpPr>
          <p:nvPr>
            <p:ph idx="1"/>
          </p:nvPr>
        </p:nvSpPr>
        <p:spPr>
          <a:xfrm>
            <a:off x="313152" y="1359877"/>
            <a:ext cx="9334940" cy="5089697"/>
          </a:xfrm>
        </p:spPr>
        <p:txBody>
          <a:bodyPr/>
          <a:lstStyle/>
          <a:p>
            <a:r>
              <a:rPr lang="en-US" sz="2800" b="1" dirty="0"/>
              <a:t>Objectives</a:t>
            </a:r>
            <a:endParaRPr lang="en-US" sz="2800" dirty="0"/>
          </a:p>
          <a:p>
            <a:r>
              <a:rPr lang="en-US" sz="2800" b="1" dirty="0"/>
              <a:t>Ambassadors Program History &amp; Accomplishments</a:t>
            </a:r>
            <a:endParaRPr lang="en-US" sz="2800" dirty="0"/>
          </a:p>
          <a:p>
            <a:r>
              <a:rPr lang="en-US" sz="2800" b="1" dirty="0"/>
              <a:t>Ambassador Training 4 Components</a:t>
            </a:r>
            <a:endParaRPr lang="en-US" sz="2800" dirty="0"/>
          </a:p>
          <a:p>
            <a:r>
              <a:rPr lang="en-US" sz="2800" b="1" dirty="0"/>
              <a:t>The Fish Bowl</a:t>
            </a:r>
            <a:endParaRPr lang="en-US" sz="2800" dirty="0"/>
          </a:p>
          <a:p>
            <a:r>
              <a:rPr lang="en-US" sz="2800" b="1" dirty="0"/>
              <a:t>Elements of an Effective Meeting with a Person in Power</a:t>
            </a:r>
            <a:endParaRPr lang="en-US" sz="2800" dirty="0"/>
          </a:p>
          <a:p>
            <a:r>
              <a:rPr lang="en-US" sz="2800" b="1" dirty="0"/>
              <a:t>Elements of a Powerful Story for Change</a:t>
            </a:r>
            <a:endParaRPr lang="en-US" sz="2800" dirty="0"/>
          </a:p>
          <a:p>
            <a:r>
              <a:rPr lang="en-US" sz="2800" b="1" dirty="0"/>
              <a:t>Story Coaching</a:t>
            </a:r>
            <a:endParaRPr lang="en-US" sz="2800" dirty="0"/>
          </a:p>
          <a:p>
            <a:r>
              <a:rPr lang="en-US" sz="2800" b="1" dirty="0"/>
              <a:t>Tips for Public Speaking</a:t>
            </a:r>
            <a:endParaRPr lang="en-US" sz="2800" dirty="0"/>
          </a:p>
          <a:p>
            <a:r>
              <a:rPr lang="en-US" sz="2800" b="1" dirty="0"/>
              <a:t>Story Coaching – The Grid</a:t>
            </a:r>
            <a:endParaRPr lang="en-US" sz="2800" dirty="0"/>
          </a:p>
          <a:p>
            <a:r>
              <a:rPr lang="en-US" sz="2800" b="1" dirty="0"/>
              <a:t>Importance of Pre-Meeting Planning &amp; Preparation</a:t>
            </a:r>
            <a:endParaRPr lang="en-US" sz="2800" dirty="0"/>
          </a:p>
          <a:p>
            <a:endParaRPr lang="en-US" dirty="0"/>
          </a:p>
        </p:txBody>
      </p:sp>
      <p:sp>
        <p:nvSpPr>
          <p:cNvPr id="4" name="Date Placeholder 3"/>
          <p:cNvSpPr>
            <a:spLocks noGrp="1"/>
          </p:cNvSpPr>
          <p:nvPr>
            <p:ph type="dt" sz="half" idx="10"/>
          </p:nvPr>
        </p:nvSpPr>
        <p:spPr/>
        <p:txBody>
          <a:bodyPr/>
          <a:lstStyle/>
          <a:p>
            <a:fld id="{5E774C32-F68F-FE41-9383-3FFBE8E9F10B}" type="datetime1">
              <a:rPr lang="en-US" smtClean="0"/>
              <a:t>9/15/2019</a:t>
            </a:fld>
            <a:endParaRPr lang="en-US" dirty="0"/>
          </a:p>
        </p:txBody>
      </p:sp>
      <p:sp>
        <p:nvSpPr>
          <p:cNvPr id="5" name="Footer Placeholder 4"/>
          <p:cNvSpPr>
            <a:spLocks noGrp="1"/>
          </p:cNvSpPr>
          <p:nvPr>
            <p:ph type="ftr" sz="quarter" idx="11"/>
          </p:nvPr>
        </p:nvSpPr>
        <p:spPr>
          <a:xfrm>
            <a:off x="3331844" y="7373814"/>
            <a:ext cx="4158719" cy="398585"/>
          </a:xfrm>
        </p:spPr>
        <p:txBody>
          <a:bodyPr/>
          <a:lstStyle/>
          <a:p>
            <a:r>
              <a:rPr lang="en-US" dirty="0"/>
              <a:t>COABE 2019 Pre-Conference” Train-the-Trainer”</a:t>
            </a:r>
          </a:p>
        </p:txBody>
      </p:sp>
      <p:sp>
        <p:nvSpPr>
          <p:cNvPr id="6" name="Slide Number Placeholder 5"/>
          <p:cNvSpPr>
            <a:spLocks noGrp="1"/>
          </p:cNvSpPr>
          <p:nvPr>
            <p:ph type="sldNum" sz="quarter" idx="12"/>
          </p:nvPr>
        </p:nvSpPr>
        <p:spPr/>
        <p:txBody>
          <a:bodyPr/>
          <a:lstStyle/>
          <a:p>
            <a:fld id="{570FD77B-414C-E64D-80F1-044AFC0B7825}" type="slidenum">
              <a:rPr lang="en-US" smtClean="0"/>
              <a:pPr/>
              <a:t>2</a:t>
            </a:fld>
            <a:endParaRPr lang="en-US" dirty="0"/>
          </a:p>
        </p:txBody>
      </p:sp>
    </p:spTree>
    <p:extLst>
      <p:ext uri="{BB962C8B-B14F-4D97-AF65-F5344CB8AC3E}">
        <p14:creationId xmlns:p14="http://schemas.microsoft.com/office/powerpoint/2010/main" val="16084745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chemeClr val="accent2"/>
                                        </p:clrVal>
                                      </p:to>
                                    </p:set>
                                    <p:set>
                                      <p:cBhvr>
                                        <p:cTn id="13" dur="500" fill="hold"/>
                                        <p:tgtEl>
                                          <p:spTgt spid="3">
                                            <p:txEl>
                                              <p:pRg st="1" end="1"/>
                                            </p:txEl>
                                          </p:spTgt>
                                        </p:tgtEl>
                                        <p:attrNameLst>
                                          <p:attrName>fillcolor</p:attrName>
                                        </p:attrNameLst>
                                      </p:cBhvr>
                                      <p:to>
                                        <p:clrVal>
                                          <a:schemeClr val="accent2"/>
                                        </p:clrVal>
                                      </p:to>
                                    </p:set>
                                    <p:set>
                                      <p:cBhvr>
                                        <p:cTn id="14" dur="500" fill="hold"/>
                                        <p:tgtEl>
                                          <p:spTgt spid="3">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chemeClr val="accent2"/>
                                        </p:clrVal>
                                      </p:to>
                                    </p:set>
                                    <p:set>
                                      <p:cBhvr>
                                        <p:cTn id="19" dur="500" fill="hold"/>
                                        <p:tgtEl>
                                          <p:spTgt spid="3">
                                            <p:txEl>
                                              <p:pRg st="2" end="2"/>
                                            </p:txEl>
                                          </p:spTgt>
                                        </p:tgtEl>
                                        <p:attrNameLst>
                                          <p:attrName>fillcolor</p:attrName>
                                        </p:attrNameLst>
                                      </p:cBhvr>
                                      <p:to>
                                        <p:clrVal>
                                          <a:schemeClr val="accent2"/>
                                        </p:clrVal>
                                      </p:to>
                                    </p:set>
                                    <p:set>
                                      <p:cBhvr>
                                        <p:cTn id="20" dur="500" fill="hold"/>
                                        <p:tgtEl>
                                          <p:spTgt spid="3">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3">
                                            <p:txEl>
                                              <p:pRg st="3" end="3"/>
                                            </p:txEl>
                                          </p:spTgt>
                                        </p:tgtEl>
                                        <p:attrNameLst>
                                          <p:attrName>style.color</p:attrName>
                                        </p:attrNameLst>
                                      </p:cBhvr>
                                      <p:to>
                                        <p:clrVal>
                                          <a:schemeClr val="accent2"/>
                                        </p:clrVal>
                                      </p:to>
                                    </p:set>
                                    <p:set>
                                      <p:cBhvr>
                                        <p:cTn id="25" dur="500" fill="hold"/>
                                        <p:tgtEl>
                                          <p:spTgt spid="3">
                                            <p:txEl>
                                              <p:pRg st="3" end="3"/>
                                            </p:txEl>
                                          </p:spTgt>
                                        </p:tgtEl>
                                        <p:attrNameLst>
                                          <p:attrName>fillcolor</p:attrName>
                                        </p:attrNameLst>
                                      </p:cBhvr>
                                      <p:to>
                                        <p:clrVal>
                                          <a:schemeClr val="accent2"/>
                                        </p:clrVal>
                                      </p:to>
                                    </p:set>
                                    <p:set>
                                      <p:cBhvr>
                                        <p:cTn id="26" dur="500" fill="hold"/>
                                        <p:tgtEl>
                                          <p:spTgt spid="3">
                                            <p:txEl>
                                              <p:pRg st="3" end="3"/>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3">
                                            <p:txEl>
                                              <p:pRg st="4" end="4"/>
                                            </p:txEl>
                                          </p:spTgt>
                                        </p:tgtEl>
                                        <p:attrNameLst>
                                          <p:attrName>style.color</p:attrName>
                                        </p:attrNameLst>
                                      </p:cBhvr>
                                      <p:to>
                                        <p:clrVal>
                                          <a:schemeClr val="accent2"/>
                                        </p:clrVal>
                                      </p:to>
                                    </p:set>
                                    <p:set>
                                      <p:cBhvr>
                                        <p:cTn id="31" dur="500" fill="hold"/>
                                        <p:tgtEl>
                                          <p:spTgt spid="3">
                                            <p:txEl>
                                              <p:pRg st="4" end="4"/>
                                            </p:txEl>
                                          </p:spTgt>
                                        </p:tgtEl>
                                        <p:attrNameLst>
                                          <p:attrName>fillcolor</p:attrName>
                                        </p:attrNameLst>
                                      </p:cBhvr>
                                      <p:to>
                                        <p:clrVal>
                                          <a:schemeClr val="accent2"/>
                                        </p:clrVal>
                                      </p:to>
                                    </p:set>
                                    <p:set>
                                      <p:cBhvr>
                                        <p:cTn id="32" dur="500" fill="hold"/>
                                        <p:tgtEl>
                                          <p:spTgt spid="3">
                                            <p:txEl>
                                              <p:pRg st="4" end="4"/>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grpId="0" nodeType="clickEffect">
                                  <p:stCondLst>
                                    <p:cond delay="0"/>
                                  </p:stCondLst>
                                  <p:iterate type="lt">
                                    <p:tmPct val="4000"/>
                                  </p:iterate>
                                  <p:childTnLst>
                                    <p:set>
                                      <p:cBhvr override="childStyle">
                                        <p:cTn id="36" dur="500" fill="hold"/>
                                        <p:tgtEl>
                                          <p:spTgt spid="3">
                                            <p:txEl>
                                              <p:pRg st="5" end="5"/>
                                            </p:txEl>
                                          </p:spTgt>
                                        </p:tgtEl>
                                        <p:attrNameLst>
                                          <p:attrName>style.color</p:attrName>
                                        </p:attrNameLst>
                                      </p:cBhvr>
                                      <p:to>
                                        <p:clrVal>
                                          <a:schemeClr val="accent2"/>
                                        </p:clrVal>
                                      </p:to>
                                    </p:set>
                                    <p:set>
                                      <p:cBhvr>
                                        <p:cTn id="37" dur="500" fill="hold"/>
                                        <p:tgtEl>
                                          <p:spTgt spid="3">
                                            <p:txEl>
                                              <p:pRg st="5" end="5"/>
                                            </p:txEl>
                                          </p:spTgt>
                                        </p:tgtEl>
                                        <p:attrNameLst>
                                          <p:attrName>fillcolor</p:attrName>
                                        </p:attrNameLst>
                                      </p:cBhvr>
                                      <p:to>
                                        <p:clrVal>
                                          <a:schemeClr val="accent2"/>
                                        </p:clrVal>
                                      </p:to>
                                    </p:set>
                                    <p:set>
                                      <p:cBhvr>
                                        <p:cTn id="38" dur="500" fill="hold"/>
                                        <p:tgtEl>
                                          <p:spTgt spid="3">
                                            <p:txEl>
                                              <p:pRg st="5" end="5"/>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grpId="0" nodeType="clickEffect">
                                  <p:stCondLst>
                                    <p:cond delay="0"/>
                                  </p:stCondLst>
                                  <p:iterate type="lt">
                                    <p:tmPct val="4000"/>
                                  </p:iterate>
                                  <p:childTnLst>
                                    <p:set>
                                      <p:cBhvr override="childStyle">
                                        <p:cTn id="42" dur="500" fill="hold"/>
                                        <p:tgtEl>
                                          <p:spTgt spid="3">
                                            <p:txEl>
                                              <p:pRg st="6" end="6"/>
                                            </p:txEl>
                                          </p:spTgt>
                                        </p:tgtEl>
                                        <p:attrNameLst>
                                          <p:attrName>style.color</p:attrName>
                                        </p:attrNameLst>
                                      </p:cBhvr>
                                      <p:to>
                                        <p:clrVal>
                                          <a:schemeClr val="accent2"/>
                                        </p:clrVal>
                                      </p:to>
                                    </p:set>
                                    <p:set>
                                      <p:cBhvr>
                                        <p:cTn id="43" dur="500" fill="hold"/>
                                        <p:tgtEl>
                                          <p:spTgt spid="3">
                                            <p:txEl>
                                              <p:pRg st="6" end="6"/>
                                            </p:txEl>
                                          </p:spTgt>
                                        </p:tgtEl>
                                        <p:attrNameLst>
                                          <p:attrName>fillcolor</p:attrName>
                                        </p:attrNameLst>
                                      </p:cBhvr>
                                      <p:to>
                                        <p:clrVal>
                                          <a:schemeClr val="accent2"/>
                                        </p:clrVal>
                                      </p:to>
                                    </p:set>
                                    <p:set>
                                      <p:cBhvr>
                                        <p:cTn id="44" dur="500" fill="hold"/>
                                        <p:tgtEl>
                                          <p:spTgt spid="3">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6" presetClass="emph" presetSubtype="0" fill="hold" grpId="0" nodeType="clickEffect">
                                  <p:stCondLst>
                                    <p:cond delay="0"/>
                                  </p:stCondLst>
                                  <p:iterate type="lt">
                                    <p:tmPct val="4000"/>
                                  </p:iterate>
                                  <p:childTnLst>
                                    <p:set>
                                      <p:cBhvr override="childStyle">
                                        <p:cTn id="48" dur="500" fill="hold"/>
                                        <p:tgtEl>
                                          <p:spTgt spid="3">
                                            <p:txEl>
                                              <p:pRg st="7" end="7"/>
                                            </p:txEl>
                                          </p:spTgt>
                                        </p:tgtEl>
                                        <p:attrNameLst>
                                          <p:attrName>style.color</p:attrName>
                                        </p:attrNameLst>
                                      </p:cBhvr>
                                      <p:to>
                                        <p:clrVal>
                                          <a:schemeClr val="accent2"/>
                                        </p:clrVal>
                                      </p:to>
                                    </p:set>
                                    <p:set>
                                      <p:cBhvr>
                                        <p:cTn id="49" dur="500" fill="hold"/>
                                        <p:tgtEl>
                                          <p:spTgt spid="3">
                                            <p:txEl>
                                              <p:pRg st="7" end="7"/>
                                            </p:txEl>
                                          </p:spTgt>
                                        </p:tgtEl>
                                        <p:attrNameLst>
                                          <p:attrName>fillcolor</p:attrName>
                                        </p:attrNameLst>
                                      </p:cBhvr>
                                      <p:to>
                                        <p:clrVal>
                                          <a:schemeClr val="accent2"/>
                                        </p:clrVal>
                                      </p:to>
                                    </p:set>
                                    <p:set>
                                      <p:cBhvr>
                                        <p:cTn id="50" dur="500" fill="hold"/>
                                        <p:tgtEl>
                                          <p:spTgt spid="3">
                                            <p:txEl>
                                              <p:pRg st="7" end="7"/>
                                            </p:txEl>
                                          </p:spTgt>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16" presetClass="emph" presetSubtype="0" fill="hold" grpId="0" nodeType="clickEffect">
                                  <p:stCondLst>
                                    <p:cond delay="0"/>
                                  </p:stCondLst>
                                  <p:iterate type="lt">
                                    <p:tmPct val="4000"/>
                                  </p:iterate>
                                  <p:childTnLst>
                                    <p:set>
                                      <p:cBhvr override="childStyle">
                                        <p:cTn id="54" dur="500" fill="hold"/>
                                        <p:tgtEl>
                                          <p:spTgt spid="3">
                                            <p:txEl>
                                              <p:pRg st="8" end="8"/>
                                            </p:txEl>
                                          </p:spTgt>
                                        </p:tgtEl>
                                        <p:attrNameLst>
                                          <p:attrName>style.color</p:attrName>
                                        </p:attrNameLst>
                                      </p:cBhvr>
                                      <p:to>
                                        <p:clrVal>
                                          <a:schemeClr val="accent2"/>
                                        </p:clrVal>
                                      </p:to>
                                    </p:set>
                                    <p:set>
                                      <p:cBhvr>
                                        <p:cTn id="55" dur="500" fill="hold"/>
                                        <p:tgtEl>
                                          <p:spTgt spid="3">
                                            <p:txEl>
                                              <p:pRg st="8" end="8"/>
                                            </p:txEl>
                                          </p:spTgt>
                                        </p:tgtEl>
                                        <p:attrNameLst>
                                          <p:attrName>fillcolor</p:attrName>
                                        </p:attrNameLst>
                                      </p:cBhvr>
                                      <p:to>
                                        <p:clrVal>
                                          <a:schemeClr val="accent2"/>
                                        </p:clrVal>
                                      </p:to>
                                    </p:set>
                                    <p:set>
                                      <p:cBhvr>
                                        <p:cTn id="56" dur="500" fill="hold"/>
                                        <p:tgtEl>
                                          <p:spTgt spid="3">
                                            <p:txEl>
                                              <p:pRg st="8" end="8"/>
                                            </p:txEl>
                                          </p:spTgt>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6" presetClass="emph" presetSubtype="0" fill="hold" grpId="0" nodeType="clickEffect">
                                  <p:stCondLst>
                                    <p:cond delay="0"/>
                                  </p:stCondLst>
                                  <p:iterate type="lt">
                                    <p:tmPct val="4000"/>
                                  </p:iterate>
                                  <p:childTnLst>
                                    <p:set>
                                      <p:cBhvr override="childStyle">
                                        <p:cTn id="60" dur="500" fill="hold"/>
                                        <p:tgtEl>
                                          <p:spTgt spid="3">
                                            <p:txEl>
                                              <p:pRg st="9" end="9"/>
                                            </p:txEl>
                                          </p:spTgt>
                                        </p:tgtEl>
                                        <p:attrNameLst>
                                          <p:attrName>style.color</p:attrName>
                                        </p:attrNameLst>
                                      </p:cBhvr>
                                      <p:to>
                                        <p:clrVal>
                                          <a:schemeClr val="accent2"/>
                                        </p:clrVal>
                                      </p:to>
                                    </p:set>
                                    <p:set>
                                      <p:cBhvr>
                                        <p:cTn id="61" dur="500" fill="hold"/>
                                        <p:tgtEl>
                                          <p:spTgt spid="3">
                                            <p:txEl>
                                              <p:pRg st="9" end="9"/>
                                            </p:txEl>
                                          </p:spTgt>
                                        </p:tgtEl>
                                        <p:attrNameLst>
                                          <p:attrName>fillcolor</p:attrName>
                                        </p:attrNameLst>
                                      </p:cBhvr>
                                      <p:to>
                                        <p:clrVal>
                                          <a:schemeClr val="accent2"/>
                                        </p:clrVal>
                                      </p:to>
                                    </p:set>
                                    <p:set>
                                      <p:cBhvr>
                                        <p:cTn id="62" dur="500" fill="hold"/>
                                        <p:tgtEl>
                                          <p:spTgt spid="3">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000" dirty="0"/>
              <a:t>Objectives</a:t>
            </a:r>
            <a:endParaRPr lang="en-US" dirty="0"/>
          </a:p>
        </p:txBody>
      </p:sp>
      <p:sp>
        <p:nvSpPr>
          <p:cNvPr id="3" name="Content Placeholder 2"/>
          <p:cNvSpPr>
            <a:spLocks noGrp="1"/>
          </p:cNvSpPr>
          <p:nvPr>
            <p:ph idx="1"/>
          </p:nvPr>
        </p:nvSpPr>
        <p:spPr>
          <a:xfrm>
            <a:off x="287631" y="1359877"/>
            <a:ext cx="8956577" cy="5089697"/>
          </a:xfrm>
        </p:spPr>
        <p:txBody>
          <a:bodyPr/>
          <a:lstStyle/>
          <a:p>
            <a:r>
              <a:rPr lang="en-US" dirty="0"/>
              <a:t>Benefits of Empowering Your Students</a:t>
            </a:r>
          </a:p>
          <a:p>
            <a:r>
              <a:rPr lang="en-US" dirty="0"/>
              <a:t>Power of stories</a:t>
            </a:r>
          </a:p>
          <a:p>
            <a:r>
              <a:rPr lang="en-US" dirty="0"/>
              <a:t>Public speaking</a:t>
            </a:r>
          </a:p>
          <a:p>
            <a:r>
              <a:rPr lang="en-US" dirty="0"/>
              <a:t>Planning and facilitating a meeting</a:t>
            </a:r>
          </a:p>
          <a:p>
            <a:endParaRPr lang="en-US" dirty="0"/>
          </a:p>
        </p:txBody>
      </p:sp>
      <p:sp>
        <p:nvSpPr>
          <p:cNvPr id="4" name="Date Placeholder 3"/>
          <p:cNvSpPr>
            <a:spLocks noGrp="1"/>
          </p:cNvSpPr>
          <p:nvPr>
            <p:ph type="dt" sz="half" idx="10"/>
          </p:nvPr>
        </p:nvSpPr>
        <p:spPr/>
        <p:txBody>
          <a:bodyPr/>
          <a:lstStyle/>
          <a:p>
            <a:fld id="{5E774C32-F68F-FE41-9383-3FFBE8E9F10B}" type="datetime1">
              <a:rPr lang="en-US" smtClean="0"/>
              <a:t>9/15/2019</a:t>
            </a:fld>
            <a:endParaRPr lang="en-US" dirty="0"/>
          </a:p>
        </p:txBody>
      </p:sp>
      <p:sp>
        <p:nvSpPr>
          <p:cNvPr id="5" name="Footer Placeholder 4"/>
          <p:cNvSpPr>
            <a:spLocks noGrp="1"/>
          </p:cNvSpPr>
          <p:nvPr>
            <p:ph type="ftr" sz="quarter" idx="11"/>
          </p:nvPr>
        </p:nvSpPr>
        <p:spPr>
          <a:xfrm>
            <a:off x="3331844" y="7373814"/>
            <a:ext cx="4158719" cy="398585"/>
          </a:xfrm>
        </p:spPr>
        <p:txBody>
          <a:bodyPr/>
          <a:lstStyle/>
          <a:p>
            <a:r>
              <a:rPr lang="en-US" dirty="0"/>
              <a:t>COABE 2019 Pre-Conference” Train-the-Trainer”</a:t>
            </a:r>
          </a:p>
        </p:txBody>
      </p:sp>
      <p:sp>
        <p:nvSpPr>
          <p:cNvPr id="6" name="Slide Number Placeholder 5"/>
          <p:cNvSpPr>
            <a:spLocks noGrp="1"/>
          </p:cNvSpPr>
          <p:nvPr>
            <p:ph type="sldNum" sz="quarter" idx="12"/>
          </p:nvPr>
        </p:nvSpPr>
        <p:spPr/>
        <p:txBody>
          <a:bodyPr/>
          <a:lstStyle/>
          <a:p>
            <a:fld id="{570FD77B-414C-E64D-80F1-044AFC0B7825}" type="slidenum">
              <a:rPr lang="en-US" smtClean="0"/>
              <a:pPr/>
              <a:t>3</a:t>
            </a:fld>
            <a:endParaRPr lang="en-US" dirty="0"/>
          </a:p>
        </p:txBody>
      </p:sp>
      <p:pic>
        <p:nvPicPr>
          <p:cNvPr id="7" name="Picture 6"/>
          <p:cNvPicPr>
            <a:picLocks noChangeAspect="1"/>
          </p:cNvPicPr>
          <p:nvPr/>
        </p:nvPicPr>
        <p:blipFill>
          <a:blip r:embed="rId2"/>
          <a:stretch>
            <a:fillRect/>
          </a:stretch>
        </p:blipFill>
        <p:spPr>
          <a:xfrm>
            <a:off x="2386012" y="3744789"/>
            <a:ext cx="5286375" cy="24193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74580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chemeClr val="accent2"/>
                                        </p:clrVal>
                                      </p:to>
                                    </p:set>
                                    <p:set>
                                      <p:cBhvr>
                                        <p:cTn id="13" dur="500" fill="hold"/>
                                        <p:tgtEl>
                                          <p:spTgt spid="3">
                                            <p:txEl>
                                              <p:pRg st="1" end="1"/>
                                            </p:txEl>
                                          </p:spTgt>
                                        </p:tgtEl>
                                        <p:attrNameLst>
                                          <p:attrName>fillcolor</p:attrName>
                                        </p:attrNameLst>
                                      </p:cBhvr>
                                      <p:to>
                                        <p:clrVal>
                                          <a:schemeClr val="accent2"/>
                                        </p:clrVal>
                                      </p:to>
                                    </p:set>
                                    <p:set>
                                      <p:cBhvr>
                                        <p:cTn id="14" dur="500" fill="hold"/>
                                        <p:tgtEl>
                                          <p:spTgt spid="3">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chemeClr val="accent2"/>
                                        </p:clrVal>
                                      </p:to>
                                    </p:set>
                                    <p:set>
                                      <p:cBhvr>
                                        <p:cTn id="19" dur="500" fill="hold"/>
                                        <p:tgtEl>
                                          <p:spTgt spid="3">
                                            <p:txEl>
                                              <p:pRg st="2" end="2"/>
                                            </p:txEl>
                                          </p:spTgt>
                                        </p:tgtEl>
                                        <p:attrNameLst>
                                          <p:attrName>fillcolor</p:attrName>
                                        </p:attrNameLst>
                                      </p:cBhvr>
                                      <p:to>
                                        <p:clrVal>
                                          <a:schemeClr val="accent2"/>
                                        </p:clrVal>
                                      </p:to>
                                    </p:set>
                                    <p:set>
                                      <p:cBhvr>
                                        <p:cTn id="20" dur="500" fill="hold"/>
                                        <p:tgtEl>
                                          <p:spTgt spid="3">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3">
                                            <p:txEl>
                                              <p:pRg st="3" end="3"/>
                                            </p:txEl>
                                          </p:spTgt>
                                        </p:tgtEl>
                                        <p:attrNameLst>
                                          <p:attrName>style.color</p:attrName>
                                        </p:attrNameLst>
                                      </p:cBhvr>
                                      <p:to>
                                        <p:clrVal>
                                          <a:schemeClr val="accent2"/>
                                        </p:clrVal>
                                      </p:to>
                                    </p:set>
                                    <p:set>
                                      <p:cBhvr>
                                        <p:cTn id="25" dur="500" fill="hold"/>
                                        <p:tgtEl>
                                          <p:spTgt spid="3">
                                            <p:txEl>
                                              <p:pRg st="3" end="3"/>
                                            </p:txEl>
                                          </p:spTgt>
                                        </p:tgtEl>
                                        <p:attrNameLst>
                                          <p:attrName>fillcolor</p:attrName>
                                        </p:attrNameLst>
                                      </p:cBhvr>
                                      <p:to>
                                        <p:clrVal>
                                          <a:schemeClr val="accent2"/>
                                        </p:clrVal>
                                      </p:to>
                                    </p:set>
                                    <p:set>
                                      <p:cBhvr>
                                        <p:cTn id="26"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05" y="124889"/>
            <a:ext cx="9341728" cy="855149"/>
          </a:xfrm>
        </p:spPr>
        <p:txBody>
          <a:bodyPr anchor="ctr"/>
          <a:lstStyle/>
          <a:p>
            <a:r>
              <a:rPr lang="en-US" sz="4000" b="1" dirty="0"/>
              <a:t>History &amp; Accomplishments</a:t>
            </a:r>
            <a:endParaRPr lang="en-US" sz="40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673680720"/>
              </p:ext>
            </p:extLst>
          </p:nvPr>
        </p:nvGraphicFramePr>
        <p:xfrm>
          <a:off x="996463" y="1102290"/>
          <a:ext cx="8492770" cy="5473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5E774C32-F68F-FE41-9383-3FFBE8E9F10B}" type="datetime1">
              <a:rPr lang="en-US" smtClean="0"/>
              <a:t>9/15/2019</a:t>
            </a:fld>
            <a:endParaRPr lang="en-US" dirty="0"/>
          </a:p>
        </p:txBody>
      </p:sp>
      <p:sp>
        <p:nvSpPr>
          <p:cNvPr id="5" name="Footer Placeholder 4"/>
          <p:cNvSpPr>
            <a:spLocks noGrp="1"/>
          </p:cNvSpPr>
          <p:nvPr>
            <p:ph type="ftr" sz="quarter" idx="11"/>
          </p:nvPr>
        </p:nvSpPr>
        <p:spPr>
          <a:xfrm>
            <a:off x="3331845" y="7373815"/>
            <a:ext cx="3936702" cy="243858"/>
          </a:xfrm>
        </p:spPr>
        <p:txBody>
          <a:bodyPr/>
          <a:lstStyle/>
          <a:p>
            <a:r>
              <a:rPr lang="en-US" dirty="0"/>
              <a:t>COABE 2019 Pre-Conference” Train-the-Trainer”</a:t>
            </a:r>
          </a:p>
        </p:txBody>
      </p:sp>
      <p:sp>
        <p:nvSpPr>
          <p:cNvPr id="6" name="Slide Number Placeholder 5"/>
          <p:cNvSpPr>
            <a:spLocks noGrp="1"/>
          </p:cNvSpPr>
          <p:nvPr>
            <p:ph type="sldNum" sz="quarter" idx="12"/>
          </p:nvPr>
        </p:nvSpPr>
        <p:spPr/>
        <p:txBody>
          <a:bodyPr/>
          <a:lstStyle/>
          <a:p>
            <a:fld id="{570FD77B-414C-E64D-80F1-044AFC0B7825}" type="slidenum">
              <a:rPr lang="en-US" smtClean="0"/>
              <a:pPr/>
              <a:t>4</a:t>
            </a:fld>
            <a:endParaRPr lang="en-US" dirty="0"/>
          </a:p>
        </p:txBody>
      </p:sp>
      <p:sp>
        <p:nvSpPr>
          <p:cNvPr id="3" name="Rectangle 2"/>
          <p:cNvSpPr/>
          <p:nvPr/>
        </p:nvSpPr>
        <p:spPr>
          <a:xfrm>
            <a:off x="1165867" y="1407845"/>
            <a:ext cx="216597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Goals:</a:t>
            </a:r>
          </a:p>
        </p:txBody>
      </p:sp>
    </p:spTree>
    <p:extLst>
      <p:ext uri="{BB962C8B-B14F-4D97-AF65-F5344CB8AC3E}">
        <p14:creationId xmlns:p14="http://schemas.microsoft.com/office/powerpoint/2010/main" val="8020469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Ambassador Training 4 Components</a:t>
            </a:r>
            <a:br>
              <a:rPr lang="en-US" sz="4000" dirty="0"/>
            </a:br>
            <a:endParaRPr lang="en-US" sz="4000" dirty="0"/>
          </a:p>
        </p:txBody>
      </p:sp>
      <p:sp>
        <p:nvSpPr>
          <p:cNvPr id="8" name="Rounded Rectangle 7"/>
          <p:cNvSpPr/>
          <p:nvPr/>
        </p:nvSpPr>
        <p:spPr>
          <a:xfrm>
            <a:off x="1464700" y="1264382"/>
            <a:ext cx="2606040" cy="1956816"/>
          </a:xfrm>
          <a:prstGeom prst="roundRect">
            <a:avLst/>
          </a:prstGeom>
          <a:blipFill>
            <a:blip r:embed="rId3">
              <a:extLst>
                <a:ext uri="{28A0092B-C50C-407E-A947-70E740481C1C}">
                  <a14:useLocalDpi xmlns:a14="http://schemas.microsoft.com/office/drawing/2010/main" val="0"/>
                </a:ext>
              </a:extLst>
            </a:blip>
            <a:srcRect/>
            <a:stretch>
              <a:fillRect t="-6000" b="-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8"/>
          <p:cNvSpPr/>
          <p:nvPr/>
        </p:nvSpPr>
        <p:spPr>
          <a:xfrm>
            <a:off x="1630762" y="3133210"/>
            <a:ext cx="2157924" cy="800590"/>
          </a:xfrm>
          <a:custGeom>
            <a:avLst/>
            <a:gdLst>
              <a:gd name="connsiteX0" fmla="*/ 0 w 2157924"/>
              <a:gd name="connsiteY0" fmla="*/ 0 h 800590"/>
              <a:gd name="connsiteX1" fmla="*/ 2157924 w 2157924"/>
              <a:gd name="connsiteY1" fmla="*/ 0 h 800590"/>
              <a:gd name="connsiteX2" fmla="*/ 2157924 w 2157924"/>
              <a:gd name="connsiteY2" fmla="*/ 800590 h 800590"/>
              <a:gd name="connsiteX3" fmla="*/ 0 w 2157924"/>
              <a:gd name="connsiteY3" fmla="*/ 800590 h 800590"/>
              <a:gd name="connsiteX4" fmla="*/ 0 w 2157924"/>
              <a:gd name="connsiteY4" fmla="*/ 0 h 80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24" h="800590">
                <a:moveTo>
                  <a:pt x="0" y="0"/>
                </a:moveTo>
                <a:lnTo>
                  <a:pt x="2157924" y="0"/>
                </a:lnTo>
                <a:lnTo>
                  <a:pt x="2157924" y="800590"/>
                </a:lnTo>
                <a:lnTo>
                  <a:pt x="0" y="8005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76" tIns="163576" rIns="163576" bIns="0" numCol="1" spcCol="1270" anchor="t" anchorCtr="0">
            <a:noAutofit/>
          </a:bodyPr>
          <a:lstStyle/>
          <a:p>
            <a:pPr lvl="0" algn="ctr" defTabSz="1022350">
              <a:lnSpc>
                <a:spcPct val="90000"/>
              </a:lnSpc>
              <a:spcBef>
                <a:spcPct val="0"/>
              </a:spcBef>
              <a:spcAft>
                <a:spcPct val="35000"/>
              </a:spcAft>
            </a:pPr>
            <a:r>
              <a:rPr lang="en-US" sz="2300" kern="1200" dirty="0"/>
              <a:t>Awareness</a:t>
            </a:r>
          </a:p>
        </p:txBody>
      </p:sp>
      <p:sp>
        <p:nvSpPr>
          <p:cNvPr id="11" name="Freeform 10"/>
          <p:cNvSpPr/>
          <p:nvPr/>
        </p:nvSpPr>
        <p:spPr>
          <a:xfrm>
            <a:off x="6024783" y="3197520"/>
            <a:ext cx="2157924" cy="800590"/>
          </a:xfrm>
          <a:custGeom>
            <a:avLst/>
            <a:gdLst>
              <a:gd name="connsiteX0" fmla="*/ 0 w 2157924"/>
              <a:gd name="connsiteY0" fmla="*/ 0 h 800590"/>
              <a:gd name="connsiteX1" fmla="*/ 2157924 w 2157924"/>
              <a:gd name="connsiteY1" fmla="*/ 0 h 800590"/>
              <a:gd name="connsiteX2" fmla="*/ 2157924 w 2157924"/>
              <a:gd name="connsiteY2" fmla="*/ 800590 h 800590"/>
              <a:gd name="connsiteX3" fmla="*/ 0 w 2157924"/>
              <a:gd name="connsiteY3" fmla="*/ 800590 h 800590"/>
              <a:gd name="connsiteX4" fmla="*/ 0 w 2157924"/>
              <a:gd name="connsiteY4" fmla="*/ 0 h 80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24" h="800590">
                <a:moveTo>
                  <a:pt x="0" y="0"/>
                </a:moveTo>
                <a:lnTo>
                  <a:pt x="2157924" y="0"/>
                </a:lnTo>
                <a:lnTo>
                  <a:pt x="2157924" y="800590"/>
                </a:lnTo>
                <a:lnTo>
                  <a:pt x="0" y="8005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76" tIns="163576" rIns="163576" bIns="0" numCol="1" spcCol="1270" anchor="t" anchorCtr="0">
            <a:noAutofit/>
          </a:bodyPr>
          <a:lstStyle/>
          <a:p>
            <a:pPr lvl="0" algn="ctr" defTabSz="1022350">
              <a:lnSpc>
                <a:spcPct val="90000"/>
              </a:lnSpc>
              <a:spcBef>
                <a:spcPct val="0"/>
              </a:spcBef>
              <a:spcAft>
                <a:spcPct val="35000"/>
              </a:spcAft>
            </a:pPr>
            <a:r>
              <a:rPr lang="en-US" sz="2300" kern="1200" dirty="0"/>
              <a:t>Stories</a:t>
            </a:r>
          </a:p>
        </p:txBody>
      </p:sp>
      <p:sp>
        <p:nvSpPr>
          <p:cNvPr id="13" name="Freeform 12"/>
          <p:cNvSpPr/>
          <p:nvPr/>
        </p:nvSpPr>
        <p:spPr>
          <a:xfrm>
            <a:off x="1346315" y="5849122"/>
            <a:ext cx="2900380" cy="800590"/>
          </a:xfrm>
          <a:custGeom>
            <a:avLst/>
            <a:gdLst>
              <a:gd name="connsiteX0" fmla="*/ 0 w 2900380"/>
              <a:gd name="connsiteY0" fmla="*/ 0 h 800590"/>
              <a:gd name="connsiteX1" fmla="*/ 2900380 w 2900380"/>
              <a:gd name="connsiteY1" fmla="*/ 0 h 800590"/>
              <a:gd name="connsiteX2" fmla="*/ 2900380 w 2900380"/>
              <a:gd name="connsiteY2" fmla="*/ 800590 h 800590"/>
              <a:gd name="connsiteX3" fmla="*/ 0 w 2900380"/>
              <a:gd name="connsiteY3" fmla="*/ 800590 h 800590"/>
              <a:gd name="connsiteX4" fmla="*/ 0 w 2900380"/>
              <a:gd name="connsiteY4" fmla="*/ 0 h 80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380" h="800590">
                <a:moveTo>
                  <a:pt x="0" y="0"/>
                </a:moveTo>
                <a:lnTo>
                  <a:pt x="2900380" y="0"/>
                </a:lnTo>
                <a:lnTo>
                  <a:pt x="2900380" y="800590"/>
                </a:lnTo>
                <a:lnTo>
                  <a:pt x="0" y="8005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76" tIns="163576" rIns="163576" bIns="0" numCol="1" spcCol="1270" anchor="t" anchorCtr="0">
            <a:noAutofit/>
          </a:bodyPr>
          <a:lstStyle/>
          <a:p>
            <a:pPr lvl="0" algn="ctr" defTabSz="1022350">
              <a:lnSpc>
                <a:spcPct val="90000"/>
              </a:lnSpc>
              <a:spcBef>
                <a:spcPct val="0"/>
              </a:spcBef>
              <a:spcAft>
                <a:spcPct val="35000"/>
              </a:spcAft>
            </a:pPr>
            <a:r>
              <a:rPr lang="en-US" sz="2300" kern="1200" dirty="0"/>
              <a:t>Public Speaking</a:t>
            </a:r>
          </a:p>
        </p:txBody>
      </p:sp>
      <p:sp>
        <p:nvSpPr>
          <p:cNvPr id="15" name="Freeform 14"/>
          <p:cNvSpPr/>
          <p:nvPr/>
        </p:nvSpPr>
        <p:spPr>
          <a:xfrm>
            <a:off x="5319353" y="5849122"/>
            <a:ext cx="3349794" cy="800590"/>
          </a:xfrm>
          <a:custGeom>
            <a:avLst/>
            <a:gdLst>
              <a:gd name="connsiteX0" fmla="*/ 0 w 2157924"/>
              <a:gd name="connsiteY0" fmla="*/ 0 h 800590"/>
              <a:gd name="connsiteX1" fmla="*/ 2157924 w 2157924"/>
              <a:gd name="connsiteY1" fmla="*/ 0 h 800590"/>
              <a:gd name="connsiteX2" fmla="*/ 2157924 w 2157924"/>
              <a:gd name="connsiteY2" fmla="*/ 800590 h 800590"/>
              <a:gd name="connsiteX3" fmla="*/ 0 w 2157924"/>
              <a:gd name="connsiteY3" fmla="*/ 800590 h 800590"/>
              <a:gd name="connsiteX4" fmla="*/ 0 w 2157924"/>
              <a:gd name="connsiteY4" fmla="*/ 0 h 80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24" h="800590">
                <a:moveTo>
                  <a:pt x="0" y="0"/>
                </a:moveTo>
                <a:lnTo>
                  <a:pt x="2157924" y="0"/>
                </a:lnTo>
                <a:lnTo>
                  <a:pt x="2157924" y="800590"/>
                </a:lnTo>
                <a:lnTo>
                  <a:pt x="0" y="8005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76" tIns="163576" rIns="163576" bIns="0" numCol="1" spcCol="1270" anchor="t" anchorCtr="0">
            <a:noAutofit/>
          </a:bodyPr>
          <a:lstStyle/>
          <a:p>
            <a:pPr lvl="0" algn="ctr" defTabSz="1022350">
              <a:lnSpc>
                <a:spcPct val="90000"/>
              </a:lnSpc>
              <a:spcBef>
                <a:spcPct val="0"/>
              </a:spcBef>
              <a:spcAft>
                <a:spcPct val="35000"/>
              </a:spcAft>
            </a:pPr>
            <a:r>
              <a:rPr lang="en-US" sz="2300" kern="1200" dirty="0"/>
              <a:t>Meeting with Officials</a:t>
            </a:r>
          </a:p>
        </p:txBody>
      </p:sp>
      <p:sp>
        <p:nvSpPr>
          <p:cNvPr id="4" name="Date Placeholder 3"/>
          <p:cNvSpPr>
            <a:spLocks noGrp="1"/>
          </p:cNvSpPr>
          <p:nvPr>
            <p:ph type="dt" sz="half" idx="10"/>
          </p:nvPr>
        </p:nvSpPr>
        <p:spPr/>
        <p:txBody>
          <a:bodyPr/>
          <a:lstStyle/>
          <a:p>
            <a:fld id="{5E774C32-F68F-FE41-9383-3FFBE8E9F10B}" type="datetime1">
              <a:rPr lang="en-US" smtClean="0"/>
              <a:t>9/15/2019</a:t>
            </a:fld>
            <a:endParaRPr lang="en-US" dirty="0"/>
          </a:p>
        </p:txBody>
      </p:sp>
      <p:sp>
        <p:nvSpPr>
          <p:cNvPr id="5" name="Footer Placeholder 4"/>
          <p:cNvSpPr>
            <a:spLocks noGrp="1"/>
          </p:cNvSpPr>
          <p:nvPr>
            <p:ph type="ftr" sz="quarter" idx="11"/>
          </p:nvPr>
        </p:nvSpPr>
        <p:spPr>
          <a:xfrm>
            <a:off x="3331845" y="7373815"/>
            <a:ext cx="4337918" cy="243858"/>
          </a:xfrm>
        </p:spPr>
        <p:txBody>
          <a:bodyPr/>
          <a:lstStyle/>
          <a:p>
            <a:r>
              <a:rPr lang="en-US" dirty="0"/>
              <a:t>COABE 2019 Pre-Conference” Train-the-Trainer”</a:t>
            </a:r>
          </a:p>
          <a:p>
            <a:endParaRPr lang="en-US" dirty="0"/>
          </a:p>
        </p:txBody>
      </p:sp>
      <p:sp>
        <p:nvSpPr>
          <p:cNvPr id="6" name="Slide Number Placeholder 5"/>
          <p:cNvSpPr>
            <a:spLocks noGrp="1"/>
          </p:cNvSpPr>
          <p:nvPr>
            <p:ph type="sldNum" sz="quarter" idx="12"/>
          </p:nvPr>
        </p:nvSpPr>
        <p:spPr/>
        <p:txBody>
          <a:bodyPr/>
          <a:lstStyle/>
          <a:p>
            <a:fld id="{570FD77B-414C-E64D-80F1-044AFC0B7825}" type="slidenum">
              <a:rPr lang="en-US" smtClean="0"/>
              <a:pPr/>
              <a:t>5</a:t>
            </a:fld>
            <a:endParaRPr lang="en-US"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717" y="3946757"/>
            <a:ext cx="2605066" cy="1953800"/>
          </a:xfrm>
          <a:prstGeom prst="rect">
            <a:avLst/>
          </a:prstGeom>
        </p:spPr>
      </p:pic>
      <p:pic>
        <p:nvPicPr>
          <p:cNvPr id="19" name="Picture 18"/>
          <p:cNvPicPr>
            <a:picLocks/>
          </p:cNvPicPr>
          <p:nvPr/>
        </p:nvPicPr>
        <p:blipFill rotWithShape="1">
          <a:blip r:embed="rId5">
            <a:extLst>
              <a:ext uri="{28A0092B-C50C-407E-A947-70E740481C1C}">
                <a14:useLocalDpi xmlns:a14="http://schemas.microsoft.com/office/drawing/2010/main" val="0"/>
              </a:ext>
            </a:extLst>
          </a:blip>
          <a:srcRect l="12080" r="15691"/>
          <a:stretch/>
        </p:blipFill>
        <p:spPr>
          <a:xfrm>
            <a:off x="5800725" y="1265626"/>
            <a:ext cx="2606040" cy="1956816"/>
          </a:xfrm>
          <a:prstGeom prst="rect">
            <a:avLst/>
          </a:prstGeom>
        </p:spPr>
      </p:pic>
      <p:pic>
        <p:nvPicPr>
          <p:cNvPr id="20" name="Picture 19"/>
          <p:cNvPicPr>
            <a:picLocks/>
          </p:cNvPicPr>
          <p:nvPr/>
        </p:nvPicPr>
        <p:blipFill>
          <a:blip r:embed="rId6">
            <a:extLst>
              <a:ext uri="{28A0092B-C50C-407E-A947-70E740481C1C}">
                <a14:useLocalDpi xmlns:a14="http://schemas.microsoft.com/office/drawing/2010/main" val="0"/>
              </a:ext>
            </a:extLst>
          </a:blip>
          <a:stretch>
            <a:fillRect/>
          </a:stretch>
        </p:blipFill>
        <p:spPr>
          <a:xfrm>
            <a:off x="1493485" y="3918474"/>
            <a:ext cx="2606040" cy="1956816"/>
          </a:xfrm>
          <a:prstGeom prst="rect">
            <a:avLst/>
          </a:prstGeom>
        </p:spPr>
      </p:pic>
    </p:spTree>
    <p:extLst>
      <p:ext uri="{BB962C8B-B14F-4D97-AF65-F5344CB8AC3E}">
        <p14:creationId xmlns:p14="http://schemas.microsoft.com/office/powerpoint/2010/main" val="32293627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The Fish Bowl</a:t>
            </a:r>
          </a:p>
        </p:txBody>
      </p:sp>
      <p:sp>
        <p:nvSpPr>
          <p:cNvPr id="4" name="Date Placeholder 3"/>
          <p:cNvSpPr>
            <a:spLocks noGrp="1"/>
          </p:cNvSpPr>
          <p:nvPr>
            <p:ph type="dt" sz="half" idx="10"/>
          </p:nvPr>
        </p:nvSpPr>
        <p:spPr/>
        <p:txBody>
          <a:bodyPr/>
          <a:lstStyle/>
          <a:p>
            <a:fld id="{5E774C32-F68F-FE41-9383-3FFBE8E9F10B}" type="datetime1">
              <a:rPr lang="en-US" smtClean="0"/>
              <a:t>9/15/2019</a:t>
            </a:fld>
            <a:endParaRPr lang="en-US" dirty="0"/>
          </a:p>
        </p:txBody>
      </p:sp>
      <p:sp>
        <p:nvSpPr>
          <p:cNvPr id="5" name="Footer Placeholder 4"/>
          <p:cNvSpPr>
            <a:spLocks noGrp="1"/>
          </p:cNvSpPr>
          <p:nvPr>
            <p:ph type="ftr" sz="quarter" idx="11"/>
          </p:nvPr>
        </p:nvSpPr>
        <p:spPr>
          <a:xfrm>
            <a:off x="3331845" y="7373815"/>
            <a:ext cx="4434292" cy="243858"/>
          </a:xfrm>
        </p:spPr>
        <p:txBody>
          <a:bodyPr/>
          <a:lstStyle/>
          <a:p>
            <a:r>
              <a:rPr lang="en-US" dirty="0"/>
              <a:t>COABE 2019 Pre-Conference” Train-the-Trainer”</a:t>
            </a:r>
          </a:p>
          <a:p>
            <a:endParaRPr lang="en-US" dirty="0"/>
          </a:p>
        </p:txBody>
      </p:sp>
      <p:sp>
        <p:nvSpPr>
          <p:cNvPr id="6" name="Slide Number Placeholder 5"/>
          <p:cNvSpPr>
            <a:spLocks noGrp="1"/>
          </p:cNvSpPr>
          <p:nvPr>
            <p:ph type="sldNum" sz="quarter" idx="12"/>
          </p:nvPr>
        </p:nvSpPr>
        <p:spPr/>
        <p:txBody>
          <a:bodyPr/>
          <a:lstStyle/>
          <a:p>
            <a:fld id="{570FD77B-414C-E64D-80F1-044AFC0B7825}" type="slidenum">
              <a:rPr lang="en-US" smtClean="0"/>
              <a:pPr/>
              <a:t>6</a:t>
            </a:fld>
            <a:endParaRPr lang="en-US" dirty="0"/>
          </a:p>
        </p:txBody>
      </p:sp>
      <p:pic>
        <p:nvPicPr>
          <p:cNvPr id="9" name="56794651_310964066263944_1623336241606950912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8401" y="1659703"/>
            <a:ext cx="7349214" cy="4114796"/>
          </a:xfrm>
          <a:prstGeom prst="rect">
            <a:avLst/>
          </a:prstGeom>
        </p:spPr>
      </p:pic>
    </p:spTree>
    <p:extLst>
      <p:ext uri="{BB962C8B-B14F-4D97-AF65-F5344CB8AC3E}">
        <p14:creationId xmlns:p14="http://schemas.microsoft.com/office/powerpoint/2010/main" val="7395957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100000">
                <p:cTn id="7"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596"/>
            <a:ext cx="10036156" cy="855149"/>
          </a:xfrm>
        </p:spPr>
        <p:txBody>
          <a:bodyPr/>
          <a:lstStyle/>
          <a:p>
            <a:r>
              <a:rPr lang="en-US" sz="4000" b="1" dirty="0"/>
              <a:t>Elements of an Effective Meeting</a:t>
            </a:r>
            <a:endParaRPr lang="en-US" sz="4000" dirty="0"/>
          </a:p>
        </p:txBody>
      </p:sp>
      <p:sp>
        <p:nvSpPr>
          <p:cNvPr id="3" name="Content Placeholder 2"/>
          <p:cNvSpPr>
            <a:spLocks noGrp="1"/>
          </p:cNvSpPr>
          <p:nvPr>
            <p:ph idx="1"/>
          </p:nvPr>
        </p:nvSpPr>
        <p:spPr>
          <a:xfrm>
            <a:off x="1477837" y="1645506"/>
            <a:ext cx="7440694" cy="3512588"/>
          </a:xfrm>
        </p:spPr>
        <p:txBody>
          <a:bodyPr/>
          <a:lstStyle/>
          <a:p>
            <a:pPr lvl="0"/>
            <a:r>
              <a:rPr lang="en-US" dirty="0"/>
              <a:t>Open the meeting with introductions </a:t>
            </a:r>
          </a:p>
          <a:p>
            <a:pPr lvl="0"/>
            <a:r>
              <a:rPr lang="en-US" dirty="0"/>
              <a:t>Recognize time</a:t>
            </a:r>
          </a:p>
          <a:p>
            <a:pPr lvl="0"/>
            <a:r>
              <a:rPr lang="en-US" dirty="0"/>
              <a:t>State the purpose of the meeting</a:t>
            </a:r>
          </a:p>
          <a:p>
            <a:pPr lvl="0"/>
            <a:r>
              <a:rPr lang="en-US" dirty="0"/>
              <a:t>Personal Stories</a:t>
            </a:r>
          </a:p>
          <a:p>
            <a:pPr lvl="0"/>
            <a:r>
              <a:rPr lang="en-US" dirty="0"/>
              <a:t>Pose questions</a:t>
            </a:r>
          </a:p>
          <a:p>
            <a:pPr lvl="0"/>
            <a:r>
              <a:rPr lang="en-US" dirty="0"/>
              <a:t>Close the meeting with a re-cap</a:t>
            </a:r>
          </a:p>
        </p:txBody>
      </p:sp>
      <p:sp>
        <p:nvSpPr>
          <p:cNvPr id="4" name="Date Placeholder 3"/>
          <p:cNvSpPr>
            <a:spLocks noGrp="1"/>
          </p:cNvSpPr>
          <p:nvPr>
            <p:ph type="dt" sz="half" idx="10"/>
          </p:nvPr>
        </p:nvSpPr>
        <p:spPr/>
        <p:txBody>
          <a:bodyPr/>
          <a:lstStyle/>
          <a:p>
            <a:fld id="{5E774C32-F68F-FE41-9383-3FFBE8E9F10B}" type="datetime1">
              <a:rPr lang="en-US" smtClean="0"/>
              <a:t>9/15/2019</a:t>
            </a:fld>
            <a:endParaRPr lang="en-US" dirty="0"/>
          </a:p>
        </p:txBody>
      </p:sp>
      <p:sp>
        <p:nvSpPr>
          <p:cNvPr id="5" name="Footer Placeholder 4"/>
          <p:cNvSpPr>
            <a:spLocks noGrp="1"/>
          </p:cNvSpPr>
          <p:nvPr>
            <p:ph type="ftr" sz="quarter" idx="11"/>
          </p:nvPr>
        </p:nvSpPr>
        <p:spPr>
          <a:xfrm>
            <a:off x="3331845" y="7373815"/>
            <a:ext cx="4258928" cy="243858"/>
          </a:xfrm>
        </p:spPr>
        <p:txBody>
          <a:bodyPr/>
          <a:lstStyle/>
          <a:p>
            <a:r>
              <a:rPr lang="en-US" dirty="0"/>
              <a:t>COABE 2019 Pre-Conference” Train-the-Trainer”</a:t>
            </a:r>
          </a:p>
          <a:p>
            <a:endParaRPr lang="en-US" dirty="0"/>
          </a:p>
        </p:txBody>
      </p:sp>
      <p:sp>
        <p:nvSpPr>
          <p:cNvPr id="6" name="Slide Number Placeholder 5"/>
          <p:cNvSpPr>
            <a:spLocks noGrp="1"/>
          </p:cNvSpPr>
          <p:nvPr>
            <p:ph type="sldNum" sz="quarter" idx="12"/>
          </p:nvPr>
        </p:nvSpPr>
        <p:spPr/>
        <p:txBody>
          <a:bodyPr/>
          <a:lstStyle/>
          <a:p>
            <a:fld id="{570FD77B-414C-E64D-80F1-044AFC0B7825}" type="slidenum">
              <a:rPr lang="en-US" smtClean="0"/>
              <a:pPr/>
              <a:t>7</a:t>
            </a:fld>
            <a:endParaRPr lang="en-US" dirty="0"/>
          </a:p>
        </p:txBody>
      </p:sp>
      <p:sp>
        <p:nvSpPr>
          <p:cNvPr id="7" name="Double Wave 6"/>
          <p:cNvSpPr/>
          <p:nvPr/>
        </p:nvSpPr>
        <p:spPr>
          <a:xfrm>
            <a:off x="691515" y="5473875"/>
            <a:ext cx="8675370" cy="1001542"/>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1569631" y="5448943"/>
            <a:ext cx="6919138"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See Agenda Handout</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939053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chemeClr val="accent2"/>
                                        </p:clrVal>
                                      </p:to>
                                    </p:set>
                                    <p:set>
                                      <p:cBhvr>
                                        <p:cTn id="13" dur="500" fill="hold"/>
                                        <p:tgtEl>
                                          <p:spTgt spid="3">
                                            <p:txEl>
                                              <p:pRg st="1" end="1"/>
                                            </p:txEl>
                                          </p:spTgt>
                                        </p:tgtEl>
                                        <p:attrNameLst>
                                          <p:attrName>fillcolor</p:attrName>
                                        </p:attrNameLst>
                                      </p:cBhvr>
                                      <p:to>
                                        <p:clrVal>
                                          <a:schemeClr val="accent2"/>
                                        </p:clrVal>
                                      </p:to>
                                    </p:set>
                                    <p:set>
                                      <p:cBhvr>
                                        <p:cTn id="14" dur="500" fill="hold"/>
                                        <p:tgtEl>
                                          <p:spTgt spid="3">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chemeClr val="accent2"/>
                                        </p:clrVal>
                                      </p:to>
                                    </p:set>
                                    <p:set>
                                      <p:cBhvr>
                                        <p:cTn id="19" dur="500" fill="hold"/>
                                        <p:tgtEl>
                                          <p:spTgt spid="3">
                                            <p:txEl>
                                              <p:pRg st="2" end="2"/>
                                            </p:txEl>
                                          </p:spTgt>
                                        </p:tgtEl>
                                        <p:attrNameLst>
                                          <p:attrName>fillcolor</p:attrName>
                                        </p:attrNameLst>
                                      </p:cBhvr>
                                      <p:to>
                                        <p:clrVal>
                                          <a:schemeClr val="accent2"/>
                                        </p:clrVal>
                                      </p:to>
                                    </p:set>
                                    <p:set>
                                      <p:cBhvr>
                                        <p:cTn id="20" dur="500" fill="hold"/>
                                        <p:tgtEl>
                                          <p:spTgt spid="3">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3">
                                            <p:txEl>
                                              <p:pRg st="3" end="3"/>
                                            </p:txEl>
                                          </p:spTgt>
                                        </p:tgtEl>
                                        <p:attrNameLst>
                                          <p:attrName>style.color</p:attrName>
                                        </p:attrNameLst>
                                      </p:cBhvr>
                                      <p:to>
                                        <p:clrVal>
                                          <a:schemeClr val="accent2"/>
                                        </p:clrVal>
                                      </p:to>
                                    </p:set>
                                    <p:set>
                                      <p:cBhvr>
                                        <p:cTn id="25" dur="500" fill="hold"/>
                                        <p:tgtEl>
                                          <p:spTgt spid="3">
                                            <p:txEl>
                                              <p:pRg st="3" end="3"/>
                                            </p:txEl>
                                          </p:spTgt>
                                        </p:tgtEl>
                                        <p:attrNameLst>
                                          <p:attrName>fillcolor</p:attrName>
                                        </p:attrNameLst>
                                      </p:cBhvr>
                                      <p:to>
                                        <p:clrVal>
                                          <a:schemeClr val="accent2"/>
                                        </p:clrVal>
                                      </p:to>
                                    </p:set>
                                    <p:set>
                                      <p:cBhvr>
                                        <p:cTn id="26" dur="500" fill="hold"/>
                                        <p:tgtEl>
                                          <p:spTgt spid="3">
                                            <p:txEl>
                                              <p:pRg st="3" end="3"/>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3">
                                            <p:txEl>
                                              <p:pRg st="4" end="4"/>
                                            </p:txEl>
                                          </p:spTgt>
                                        </p:tgtEl>
                                        <p:attrNameLst>
                                          <p:attrName>style.color</p:attrName>
                                        </p:attrNameLst>
                                      </p:cBhvr>
                                      <p:to>
                                        <p:clrVal>
                                          <a:schemeClr val="accent2"/>
                                        </p:clrVal>
                                      </p:to>
                                    </p:set>
                                    <p:set>
                                      <p:cBhvr>
                                        <p:cTn id="31" dur="500" fill="hold"/>
                                        <p:tgtEl>
                                          <p:spTgt spid="3">
                                            <p:txEl>
                                              <p:pRg st="4" end="4"/>
                                            </p:txEl>
                                          </p:spTgt>
                                        </p:tgtEl>
                                        <p:attrNameLst>
                                          <p:attrName>fillcolor</p:attrName>
                                        </p:attrNameLst>
                                      </p:cBhvr>
                                      <p:to>
                                        <p:clrVal>
                                          <a:schemeClr val="accent2"/>
                                        </p:clrVal>
                                      </p:to>
                                    </p:set>
                                    <p:set>
                                      <p:cBhvr>
                                        <p:cTn id="32" dur="500" fill="hold"/>
                                        <p:tgtEl>
                                          <p:spTgt spid="3">
                                            <p:txEl>
                                              <p:pRg st="4" end="4"/>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grpId="0" nodeType="clickEffect">
                                  <p:stCondLst>
                                    <p:cond delay="0"/>
                                  </p:stCondLst>
                                  <p:iterate type="lt">
                                    <p:tmPct val="4000"/>
                                  </p:iterate>
                                  <p:childTnLst>
                                    <p:set>
                                      <p:cBhvr override="childStyle">
                                        <p:cTn id="36" dur="500" fill="hold"/>
                                        <p:tgtEl>
                                          <p:spTgt spid="3">
                                            <p:txEl>
                                              <p:pRg st="5" end="5"/>
                                            </p:txEl>
                                          </p:spTgt>
                                        </p:tgtEl>
                                        <p:attrNameLst>
                                          <p:attrName>style.color</p:attrName>
                                        </p:attrNameLst>
                                      </p:cBhvr>
                                      <p:to>
                                        <p:clrVal>
                                          <a:schemeClr val="accent2"/>
                                        </p:clrVal>
                                      </p:to>
                                    </p:set>
                                    <p:set>
                                      <p:cBhvr>
                                        <p:cTn id="37" dur="500" fill="hold"/>
                                        <p:tgtEl>
                                          <p:spTgt spid="3">
                                            <p:txEl>
                                              <p:pRg st="5" end="5"/>
                                            </p:txEl>
                                          </p:spTgt>
                                        </p:tgtEl>
                                        <p:attrNameLst>
                                          <p:attrName>fillcolor</p:attrName>
                                        </p:attrNameLst>
                                      </p:cBhvr>
                                      <p:to>
                                        <p:clrVal>
                                          <a:schemeClr val="accent2"/>
                                        </p:clrVal>
                                      </p:to>
                                    </p:set>
                                    <p:set>
                                      <p:cBhvr>
                                        <p:cTn id="38" dur="500" fill="hold"/>
                                        <p:tgtEl>
                                          <p:spTgt spid="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Elements of a Powerful Story</a:t>
            </a:r>
            <a:endParaRPr lang="en-US" sz="4000" dirty="0"/>
          </a:p>
        </p:txBody>
      </p:sp>
      <p:sp>
        <p:nvSpPr>
          <p:cNvPr id="3" name="Content Placeholder 2"/>
          <p:cNvSpPr>
            <a:spLocks noGrp="1"/>
          </p:cNvSpPr>
          <p:nvPr>
            <p:ph idx="1"/>
          </p:nvPr>
        </p:nvSpPr>
        <p:spPr>
          <a:xfrm>
            <a:off x="2624746" y="1569627"/>
            <a:ext cx="6896688" cy="4169561"/>
          </a:xfrm>
        </p:spPr>
        <p:txBody>
          <a:bodyPr/>
          <a:lstStyle/>
          <a:p>
            <a:pPr lvl="0" fontAlgn="base"/>
            <a:r>
              <a:rPr lang="en-US" sz="2800" u="sng" dirty="0">
                <a:latin typeface="Times New Roman" panose="02020603050405020304" pitchFamily="18" charset="0"/>
                <a:cs typeface="Times New Roman" panose="02020603050405020304" pitchFamily="18" charset="0"/>
              </a:rPr>
              <a:t>Who I am</a:t>
            </a:r>
            <a:r>
              <a:rPr lang="en-US" sz="2800" dirty="0">
                <a:latin typeface="Times New Roman" panose="02020603050405020304" pitchFamily="18" charset="0"/>
                <a:cs typeface="Times New Roman" panose="02020603050405020304" pitchFamily="18" charset="0"/>
              </a:rPr>
              <a:t> - Relevant background </a:t>
            </a:r>
          </a:p>
          <a:p>
            <a:r>
              <a:rPr lang="en-US" sz="2800" dirty="0">
                <a:latin typeface="Times New Roman" panose="02020603050405020304" pitchFamily="18" charset="0"/>
                <a:cs typeface="Times New Roman" panose="02020603050405020304" pitchFamily="18" charset="0"/>
              </a:rPr>
              <a:t> </a:t>
            </a:r>
            <a:r>
              <a:rPr lang="en-US" sz="2800" u="sng" dirty="0">
                <a:latin typeface="Times New Roman" panose="02020603050405020304" pitchFamily="18" charset="0"/>
                <a:cs typeface="Times New Roman" panose="02020603050405020304" pitchFamily="18" charset="0"/>
              </a:rPr>
              <a:t>Challenge</a:t>
            </a:r>
            <a:r>
              <a:rPr lang="en-US" sz="2800" dirty="0">
                <a:latin typeface="Times New Roman" panose="02020603050405020304" pitchFamily="18" charset="0"/>
                <a:cs typeface="Times New Roman" panose="02020603050405020304" pitchFamily="18" charset="0"/>
              </a:rPr>
              <a:t> - Conflict / Struggle / Problem  </a:t>
            </a:r>
          </a:p>
          <a:p>
            <a:r>
              <a:rPr lang="en-US" sz="2800" dirty="0">
                <a:latin typeface="Times New Roman" panose="02020603050405020304" pitchFamily="18" charset="0"/>
                <a:cs typeface="Times New Roman" panose="02020603050405020304" pitchFamily="18" charset="0"/>
              </a:rPr>
              <a:t> </a:t>
            </a:r>
            <a:r>
              <a:rPr lang="en-US" sz="2800" u="sng" dirty="0">
                <a:latin typeface="Times New Roman" panose="02020603050405020304" pitchFamily="18" charset="0"/>
                <a:cs typeface="Times New Roman" panose="02020603050405020304" pitchFamily="18" charset="0"/>
              </a:rPr>
              <a:t>Achievements &amp; Goals for the future - </a:t>
            </a:r>
            <a:r>
              <a:rPr lang="en-US" sz="2800" dirty="0">
                <a:latin typeface="Times New Roman" panose="02020603050405020304" pitchFamily="18" charset="0"/>
                <a:cs typeface="Times New Roman" panose="02020603050405020304" pitchFamily="18" charset="0"/>
              </a:rPr>
              <a:t>How adult basic education has changed my life </a:t>
            </a:r>
          </a:p>
          <a:p>
            <a:pPr lvl="0" fontAlgn="base"/>
            <a:r>
              <a:rPr lang="en-US" sz="2800" u="sng" dirty="0">
                <a:latin typeface="Times New Roman" panose="02020603050405020304" pitchFamily="18" charset="0"/>
                <a:cs typeface="Times New Roman" panose="02020603050405020304" pitchFamily="18" charset="0"/>
              </a:rPr>
              <a:t>Who I represent</a:t>
            </a:r>
            <a:r>
              <a:rPr lang="en-US" sz="2800" dirty="0">
                <a:latin typeface="Times New Roman" panose="02020603050405020304" pitchFamily="18" charset="0"/>
                <a:cs typeface="Times New Roman" panose="02020603050405020304" pitchFamily="18" charset="0"/>
              </a:rPr>
              <a:t> - Others who need / have benefited from adult basic education. </a:t>
            </a:r>
          </a:p>
          <a:p>
            <a:pPr lvl="0" fontAlgn="base"/>
            <a:r>
              <a:rPr lang="en-US" sz="2800" u="sng" dirty="0">
                <a:latin typeface="Times New Roman" panose="02020603050405020304" pitchFamily="18" charset="0"/>
                <a:cs typeface="Times New Roman" panose="02020603050405020304" pitchFamily="18" charset="0"/>
              </a:rPr>
              <a:t>Call to action</a:t>
            </a:r>
            <a:r>
              <a:rPr lang="en-US" sz="2800" dirty="0">
                <a:latin typeface="Times New Roman" panose="02020603050405020304" pitchFamily="18" charset="0"/>
                <a:cs typeface="Times New Roman" panose="02020603050405020304" pitchFamily="18" charset="0"/>
              </a:rPr>
              <a:t> - What I want the listener or audience to do </a:t>
            </a:r>
          </a:p>
          <a:p>
            <a:endParaRPr lang="en-US" sz="2000" dirty="0"/>
          </a:p>
        </p:txBody>
      </p:sp>
      <p:sp>
        <p:nvSpPr>
          <p:cNvPr id="4" name="Date Placeholder 3"/>
          <p:cNvSpPr>
            <a:spLocks noGrp="1"/>
          </p:cNvSpPr>
          <p:nvPr>
            <p:ph type="dt" sz="half" idx="10"/>
          </p:nvPr>
        </p:nvSpPr>
        <p:spPr/>
        <p:txBody>
          <a:bodyPr/>
          <a:lstStyle/>
          <a:p>
            <a:fld id="{5E774C32-F68F-FE41-9383-3FFBE8E9F10B}" type="datetime1">
              <a:rPr lang="en-US" smtClean="0"/>
              <a:t>9/15/2019</a:t>
            </a:fld>
            <a:endParaRPr lang="en-US" dirty="0"/>
          </a:p>
        </p:txBody>
      </p:sp>
      <p:sp>
        <p:nvSpPr>
          <p:cNvPr id="5" name="Footer Placeholder 4"/>
          <p:cNvSpPr>
            <a:spLocks noGrp="1"/>
          </p:cNvSpPr>
          <p:nvPr>
            <p:ph type="ftr" sz="quarter" idx="11"/>
          </p:nvPr>
        </p:nvSpPr>
        <p:spPr>
          <a:xfrm>
            <a:off x="3331844" y="7373815"/>
            <a:ext cx="4121141" cy="243858"/>
          </a:xfrm>
        </p:spPr>
        <p:txBody>
          <a:bodyPr/>
          <a:lstStyle/>
          <a:p>
            <a:r>
              <a:rPr lang="en-US" dirty="0"/>
              <a:t>COABE 2019 Pre-Conference” Train-the-Trainer”</a:t>
            </a:r>
          </a:p>
          <a:p>
            <a:endParaRPr lang="en-US" dirty="0"/>
          </a:p>
        </p:txBody>
      </p:sp>
      <p:sp>
        <p:nvSpPr>
          <p:cNvPr id="6" name="Slide Number Placeholder 5"/>
          <p:cNvSpPr>
            <a:spLocks noGrp="1"/>
          </p:cNvSpPr>
          <p:nvPr>
            <p:ph type="sldNum" sz="quarter" idx="12"/>
          </p:nvPr>
        </p:nvSpPr>
        <p:spPr/>
        <p:txBody>
          <a:bodyPr/>
          <a:lstStyle/>
          <a:p>
            <a:fld id="{570FD77B-414C-E64D-80F1-044AFC0B7825}" type="slidenum">
              <a:rPr lang="en-US" smtClean="0"/>
              <a:pPr/>
              <a:t>8</a:t>
            </a:fld>
            <a:endParaRPr lang="en-US" dirty="0"/>
          </a:p>
        </p:txBody>
      </p:sp>
      <p:pic>
        <p:nvPicPr>
          <p:cNvPr id="9" name="Picture 8"/>
          <p:cNvPicPr>
            <a:picLocks noChangeAspect="1"/>
          </p:cNvPicPr>
          <p:nvPr/>
        </p:nvPicPr>
        <p:blipFill>
          <a:blip r:embed="rId3"/>
          <a:stretch>
            <a:fillRect/>
          </a:stretch>
        </p:blipFill>
        <p:spPr>
          <a:xfrm>
            <a:off x="147505" y="2357356"/>
            <a:ext cx="2238375" cy="2028825"/>
          </a:xfrm>
          <a:prstGeom prst="rect">
            <a:avLst/>
          </a:prstGeom>
          <a:ln>
            <a:noFill/>
          </a:ln>
          <a:effectLst>
            <a:softEdge rad="112500"/>
          </a:effectLst>
        </p:spPr>
      </p:pic>
    </p:spTree>
    <p:extLst>
      <p:ext uri="{BB962C8B-B14F-4D97-AF65-F5344CB8AC3E}">
        <p14:creationId xmlns:p14="http://schemas.microsoft.com/office/powerpoint/2010/main" val="21061171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chemeClr val="accent2"/>
                                        </p:clrVal>
                                      </p:to>
                                    </p:set>
                                    <p:set>
                                      <p:cBhvr>
                                        <p:cTn id="13" dur="500" fill="hold"/>
                                        <p:tgtEl>
                                          <p:spTgt spid="3">
                                            <p:txEl>
                                              <p:pRg st="1" end="1"/>
                                            </p:txEl>
                                          </p:spTgt>
                                        </p:tgtEl>
                                        <p:attrNameLst>
                                          <p:attrName>fillcolor</p:attrName>
                                        </p:attrNameLst>
                                      </p:cBhvr>
                                      <p:to>
                                        <p:clrVal>
                                          <a:schemeClr val="accent2"/>
                                        </p:clrVal>
                                      </p:to>
                                    </p:set>
                                    <p:set>
                                      <p:cBhvr>
                                        <p:cTn id="14" dur="500" fill="hold"/>
                                        <p:tgtEl>
                                          <p:spTgt spid="3">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chemeClr val="accent2"/>
                                        </p:clrVal>
                                      </p:to>
                                    </p:set>
                                    <p:set>
                                      <p:cBhvr>
                                        <p:cTn id="19" dur="500" fill="hold"/>
                                        <p:tgtEl>
                                          <p:spTgt spid="3">
                                            <p:txEl>
                                              <p:pRg st="2" end="2"/>
                                            </p:txEl>
                                          </p:spTgt>
                                        </p:tgtEl>
                                        <p:attrNameLst>
                                          <p:attrName>fillcolor</p:attrName>
                                        </p:attrNameLst>
                                      </p:cBhvr>
                                      <p:to>
                                        <p:clrVal>
                                          <a:schemeClr val="accent2"/>
                                        </p:clrVal>
                                      </p:to>
                                    </p:set>
                                    <p:set>
                                      <p:cBhvr>
                                        <p:cTn id="20" dur="500" fill="hold"/>
                                        <p:tgtEl>
                                          <p:spTgt spid="3">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3">
                                            <p:txEl>
                                              <p:pRg st="3" end="3"/>
                                            </p:txEl>
                                          </p:spTgt>
                                        </p:tgtEl>
                                        <p:attrNameLst>
                                          <p:attrName>style.color</p:attrName>
                                        </p:attrNameLst>
                                      </p:cBhvr>
                                      <p:to>
                                        <p:clrVal>
                                          <a:schemeClr val="accent2"/>
                                        </p:clrVal>
                                      </p:to>
                                    </p:set>
                                    <p:set>
                                      <p:cBhvr>
                                        <p:cTn id="25" dur="500" fill="hold"/>
                                        <p:tgtEl>
                                          <p:spTgt spid="3">
                                            <p:txEl>
                                              <p:pRg st="3" end="3"/>
                                            </p:txEl>
                                          </p:spTgt>
                                        </p:tgtEl>
                                        <p:attrNameLst>
                                          <p:attrName>fillcolor</p:attrName>
                                        </p:attrNameLst>
                                      </p:cBhvr>
                                      <p:to>
                                        <p:clrVal>
                                          <a:schemeClr val="accent2"/>
                                        </p:clrVal>
                                      </p:to>
                                    </p:set>
                                    <p:set>
                                      <p:cBhvr>
                                        <p:cTn id="26" dur="500" fill="hold"/>
                                        <p:tgtEl>
                                          <p:spTgt spid="3">
                                            <p:txEl>
                                              <p:pRg st="3" end="3"/>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3">
                                            <p:txEl>
                                              <p:pRg st="4" end="4"/>
                                            </p:txEl>
                                          </p:spTgt>
                                        </p:tgtEl>
                                        <p:attrNameLst>
                                          <p:attrName>style.color</p:attrName>
                                        </p:attrNameLst>
                                      </p:cBhvr>
                                      <p:to>
                                        <p:clrVal>
                                          <a:schemeClr val="accent2"/>
                                        </p:clrVal>
                                      </p:to>
                                    </p:set>
                                    <p:set>
                                      <p:cBhvr>
                                        <p:cTn id="31" dur="500" fill="hold"/>
                                        <p:tgtEl>
                                          <p:spTgt spid="3">
                                            <p:txEl>
                                              <p:pRg st="4" end="4"/>
                                            </p:txEl>
                                          </p:spTgt>
                                        </p:tgtEl>
                                        <p:attrNameLst>
                                          <p:attrName>fillcolor</p:attrName>
                                        </p:attrNameLst>
                                      </p:cBhvr>
                                      <p:to>
                                        <p:clrVal>
                                          <a:schemeClr val="accent2"/>
                                        </p:clrVal>
                                      </p:to>
                                    </p:set>
                                    <p:set>
                                      <p:cBhvr>
                                        <p:cTn id="32"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Story Coaching</a:t>
            </a:r>
            <a:endParaRPr lang="en-US" sz="4000" dirty="0"/>
          </a:p>
        </p:txBody>
      </p:sp>
      <p:sp>
        <p:nvSpPr>
          <p:cNvPr id="3" name="Content Placeholder 2"/>
          <p:cNvSpPr>
            <a:spLocks noGrp="1"/>
          </p:cNvSpPr>
          <p:nvPr>
            <p:ph idx="1"/>
          </p:nvPr>
        </p:nvSpPr>
        <p:spPr>
          <a:xfrm>
            <a:off x="550911" y="1259829"/>
            <a:ext cx="8956577" cy="5089697"/>
          </a:xfrm>
        </p:spPr>
        <p:txBody>
          <a:bodyPr/>
          <a:lstStyle/>
          <a:p>
            <a:r>
              <a:rPr lang="en-US" sz="2800" b="1" dirty="0">
                <a:latin typeface="Times New Roman" panose="02020603050405020304" pitchFamily="18" charset="0"/>
                <a:cs typeface="Times New Roman" panose="02020603050405020304" pitchFamily="18" charset="0"/>
              </a:rPr>
              <a:t>Message &amp; Delivery: Two Important Aspects of Your Story  </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Giving Feedback: </a:t>
            </a:r>
            <a:r>
              <a:rPr lang="en-US" sz="2800" dirty="0">
                <a:latin typeface="Times New Roman" panose="02020603050405020304" pitchFamily="18" charset="0"/>
                <a:cs typeface="Times New Roman" panose="02020603050405020304" pitchFamily="18" charset="0"/>
              </a:rPr>
              <a:t>We the audience have an important job: giving feedback…</a:t>
            </a:r>
          </a:p>
        </p:txBody>
      </p:sp>
      <p:sp>
        <p:nvSpPr>
          <p:cNvPr id="4" name="Date Placeholder 3"/>
          <p:cNvSpPr>
            <a:spLocks noGrp="1"/>
          </p:cNvSpPr>
          <p:nvPr>
            <p:ph type="dt" sz="half" idx="10"/>
          </p:nvPr>
        </p:nvSpPr>
        <p:spPr/>
        <p:txBody>
          <a:bodyPr/>
          <a:lstStyle/>
          <a:p>
            <a:fld id="{5E774C32-F68F-FE41-9383-3FFBE8E9F10B}" type="datetime1">
              <a:rPr lang="en-US" smtClean="0"/>
              <a:t>9/15/2019</a:t>
            </a:fld>
            <a:endParaRPr lang="en-US" dirty="0"/>
          </a:p>
        </p:txBody>
      </p:sp>
      <p:sp>
        <p:nvSpPr>
          <p:cNvPr id="5" name="Footer Placeholder 4"/>
          <p:cNvSpPr>
            <a:spLocks noGrp="1"/>
          </p:cNvSpPr>
          <p:nvPr>
            <p:ph type="ftr" sz="quarter" idx="11"/>
          </p:nvPr>
        </p:nvSpPr>
        <p:spPr>
          <a:xfrm>
            <a:off x="3331844" y="7373815"/>
            <a:ext cx="4045985" cy="243858"/>
          </a:xfrm>
        </p:spPr>
        <p:txBody>
          <a:bodyPr/>
          <a:lstStyle/>
          <a:p>
            <a:r>
              <a:rPr lang="en-US" dirty="0"/>
              <a:t>COABE 2019 Pre-Conference” Train-the-Trainer”</a:t>
            </a:r>
          </a:p>
          <a:p>
            <a:endParaRPr lang="en-US" dirty="0"/>
          </a:p>
        </p:txBody>
      </p:sp>
      <p:sp>
        <p:nvSpPr>
          <p:cNvPr id="6" name="Slide Number Placeholder 5"/>
          <p:cNvSpPr>
            <a:spLocks noGrp="1"/>
          </p:cNvSpPr>
          <p:nvPr>
            <p:ph type="sldNum" sz="quarter" idx="12"/>
          </p:nvPr>
        </p:nvSpPr>
        <p:spPr/>
        <p:txBody>
          <a:bodyPr/>
          <a:lstStyle/>
          <a:p>
            <a:fld id="{570FD77B-414C-E64D-80F1-044AFC0B7825}" type="slidenum">
              <a:rPr lang="en-US" smtClean="0"/>
              <a:pPr/>
              <a:t>9</a:t>
            </a:fld>
            <a:endParaRPr lang="en-US" dirty="0"/>
          </a:p>
        </p:txBody>
      </p:sp>
      <p:pic>
        <p:nvPicPr>
          <p:cNvPr id="7" name="Picture 6"/>
          <p:cNvPicPr>
            <a:picLocks noChangeAspect="1"/>
          </p:cNvPicPr>
          <p:nvPr/>
        </p:nvPicPr>
        <p:blipFill>
          <a:blip r:embed="rId3"/>
          <a:stretch>
            <a:fillRect/>
          </a:stretch>
        </p:blipFill>
        <p:spPr>
          <a:xfrm>
            <a:off x="2392471" y="3466961"/>
            <a:ext cx="4622104" cy="30323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042950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chemeClr val="accent2"/>
                                        </p:clrVal>
                                      </p:to>
                                    </p:set>
                                    <p:set>
                                      <p:cBhvr>
                                        <p:cTn id="13" dur="500" fill="hold"/>
                                        <p:tgtEl>
                                          <p:spTgt spid="3">
                                            <p:txEl>
                                              <p:pRg st="1" end="1"/>
                                            </p:txEl>
                                          </p:spTgt>
                                        </p:tgtEl>
                                        <p:attrNameLst>
                                          <p:attrName>fillcolor</p:attrName>
                                        </p:attrNameLst>
                                      </p:cBhvr>
                                      <p:to>
                                        <p:clrVal>
                                          <a:schemeClr val="accent2"/>
                                        </p:clrVal>
                                      </p:to>
                                    </p:set>
                                    <p:set>
                                      <p:cBhvr>
                                        <p:cTn id="14"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2019" id="{3AF774C6-6CEC-1842-8080-215D24F495AA}" vid="{7F3D65AA-7BEB-F04A-8979-68180A36CA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Template_2019</Template>
  <TotalTime>1451</TotalTime>
  <Words>1222</Words>
  <Application>Microsoft Office PowerPoint</Application>
  <PresentationFormat>Custom</PresentationFormat>
  <Paragraphs>197</Paragraphs>
  <Slides>16</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Segoe UI Emoji</vt:lpstr>
      <vt:lpstr>Times New Roman</vt:lpstr>
      <vt:lpstr>Trebuchet MS</vt:lpstr>
      <vt:lpstr>Wingdings</vt:lpstr>
      <vt:lpstr>Office Theme</vt:lpstr>
      <vt:lpstr>Adult Education Ambassador Training Presenter: Dr. Judetta Cowden</vt:lpstr>
      <vt:lpstr>Agenda</vt:lpstr>
      <vt:lpstr>Objectives</vt:lpstr>
      <vt:lpstr>History &amp; Accomplishments</vt:lpstr>
      <vt:lpstr>Ambassador Training 4 Components </vt:lpstr>
      <vt:lpstr>The Fish Bowl</vt:lpstr>
      <vt:lpstr>Elements of an Effective Meeting</vt:lpstr>
      <vt:lpstr>Elements of a Powerful Story</vt:lpstr>
      <vt:lpstr>Story Coaching</vt:lpstr>
      <vt:lpstr>Tips for Public Speaking  </vt:lpstr>
      <vt:lpstr>Story Coaching – The Grid</vt:lpstr>
      <vt:lpstr>Pre-Meeting Planning &amp; Preparation</vt:lpstr>
      <vt:lpstr>Achievements</vt:lpstr>
      <vt:lpstr>Questions </vt:lpstr>
      <vt:lpstr>For Additional Information  </vt:lpstr>
      <vt:lpstr>New Orleans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Justina Wilhelm</dc:creator>
  <cp:lastModifiedBy>Windy Swearingin</cp:lastModifiedBy>
  <cp:revision>51</cp:revision>
  <dcterms:created xsi:type="dcterms:W3CDTF">2019-08-07T18:03:52Z</dcterms:created>
  <dcterms:modified xsi:type="dcterms:W3CDTF">2019-09-15T19:45:56Z</dcterms:modified>
</cp:coreProperties>
</file>