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1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6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2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6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8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3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6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7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4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9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ndiee@ninestar.or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ndiee@ninestar.or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abarton@alaska.ed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effreys@serrc.or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vwaclawski@alaska.edu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ttaylor@alaska.edu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andrew@alaska.ed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black@yuut.or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smith@alaskaliteracyprogram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baker@nwarctic.or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amie.hall@avtec.ed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olsen@alaska.gov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victor.solano@alaska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arrie@literacycouncilofalaska.or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cushman@kawerak.or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jhimelbloom@alaska.ed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udetta.cowden@ilisagvik.edu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Alaska Adult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Nine Star 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Employment Services 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Anchorage Regional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/>
              <a:t>Founded in 1976 by former CEO David S. Alexander and John and Linda Hulbert. Nine Star began as a broad-based training institution, Alaska Center for Staff Development under AK DOE</a:t>
            </a:r>
          </a:p>
          <a:p>
            <a:r>
              <a:rPr lang="en-US" dirty="0"/>
              <a:t>1994: </a:t>
            </a:r>
            <a:r>
              <a:rPr lang="en-US" dirty="0" err="1"/>
              <a:t>AmAK</a:t>
            </a:r>
            <a:r>
              <a:rPr lang="en-US" dirty="0"/>
              <a:t> Literacy Project – literacy and work readiness</a:t>
            </a:r>
          </a:p>
          <a:p>
            <a:r>
              <a:rPr lang="en-US" dirty="0"/>
              <a:t>1997: Work Search Program – </a:t>
            </a:r>
            <a:r>
              <a:rPr lang="en-US" dirty="0" smtClean="0"/>
              <a:t>pre-employment </a:t>
            </a:r>
            <a:r>
              <a:rPr lang="en-US" dirty="0"/>
              <a:t>and work readiness</a:t>
            </a:r>
          </a:p>
          <a:p>
            <a:r>
              <a:rPr lang="en-US" dirty="0"/>
              <a:t>1999: Post-employment Training Program – served as the catalyst for Anchorage Job Center</a:t>
            </a:r>
          </a:p>
          <a:p>
            <a:r>
              <a:rPr lang="en-US" dirty="0"/>
              <a:t>Since 2000: Anchorage Regional Adult Education </a:t>
            </a:r>
            <a:r>
              <a:rPr lang="en-US" dirty="0" smtClean="0"/>
              <a:t>Program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644597"/>
            <a:ext cx="5408417" cy="32990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330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157 </a:t>
            </a:r>
            <a:endParaRPr lang="en-US" dirty="0"/>
          </a:p>
          <a:p>
            <a:r>
              <a:rPr lang="en-US" dirty="0"/>
              <a:t>Regions served: Anchorage Borough </a:t>
            </a:r>
            <a:endParaRPr lang="en-US" dirty="0" smtClean="0"/>
          </a:p>
          <a:p>
            <a:r>
              <a:rPr lang="en-US" dirty="0" smtClean="0"/>
              <a:t>Adult </a:t>
            </a:r>
            <a:r>
              <a:rPr lang="en-US" dirty="0"/>
              <a:t>Education &amp; GED </a:t>
            </a:r>
            <a:r>
              <a:rPr lang="en-US" dirty="0" smtClean="0"/>
              <a:t>preparations</a:t>
            </a:r>
          </a:p>
          <a:p>
            <a:r>
              <a:rPr lang="en-US" dirty="0"/>
              <a:t>Citizenship Preparation</a:t>
            </a:r>
            <a:endParaRPr lang="en-US" dirty="0" smtClean="0"/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/>
              <a:t>English as a Second Language (ESL)</a:t>
            </a:r>
            <a:endParaRPr lang="en-US" dirty="0" smtClean="0"/>
          </a:p>
          <a:p>
            <a:r>
              <a:rPr lang="en-US" dirty="0" smtClean="0"/>
              <a:t>GED </a:t>
            </a:r>
            <a:r>
              <a:rPr lang="en-US" dirty="0"/>
              <a:t>Testing Center</a:t>
            </a:r>
            <a:r>
              <a:rPr lang="en-US" dirty="0" smtClean="0"/>
              <a:t>: Onsite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58" y="331817"/>
            <a:ext cx="1380924" cy="1411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7918" y="6169297"/>
            <a:ext cx="442103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Dr. Sandra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Emmons</a:t>
            </a:r>
          </a:p>
          <a:p>
            <a:pPr lvl="0" algn="ctr" defTabSz="914400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sandiee@ninestar.org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47913" y="1860728"/>
            <a:ext cx="196516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730 I Street</a:t>
            </a:r>
          </a:p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Anchorage, Alaska 99501</a:t>
            </a:r>
          </a:p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907- 339-0864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38977" y="6169297"/>
            <a:ext cx="585302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– Friday 8:00am – 5:00pm</a:t>
            </a:r>
          </a:p>
        </p:txBody>
      </p:sp>
    </p:spTree>
    <p:extLst>
      <p:ext uri="{BB962C8B-B14F-4D97-AF65-F5344CB8AC3E}">
        <p14:creationId xmlns:p14="http://schemas.microsoft.com/office/powerpoint/2010/main" val="301519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Nine Star 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Employment Services 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Mat-Su </a:t>
            </a: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/>
              <a:t>In the Spring of  2013, Nine Star’s long time partner, HRC, retired their services after 43 years in the Valley.</a:t>
            </a:r>
          </a:p>
          <a:p>
            <a:r>
              <a:rPr lang="en-US" dirty="0"/>
              <a:t>Nine Star was awarded the grant in July 2013 to assure quality Adult Education Services continued to be offered in the Valley.</a:t>
            </a:r>
          </a:p>
          <a:p>
            <a:r>
              <a:rPr lang="en-US" dirty="0"/>
              <a:t>Services were provided at the Mat Su Job Center</a:t>
            </a:r>
          </a:p>
          <a:p>
            <a:r>
              <a:rPr lang="en-US" dirty="0"/>
              <a:t>In 2019, the program has gone mobile to provide services at a number of area agencies and facilities in the </a:t>
            </a:r>
            <a:r>
              <a:rPr lang="en-US" dirty="0" smtClean="0"/>
              <a:t>Valley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644597"/>
            <a:ext cx="5408417" cy="32990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145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56 </a:t>
            </a:r>
            <a:endParaRPr lang="en-US" dirty="0"/>
          </a:p>
          <a:p>
            <a:r>
              <a:rPr lang="en-US" dirty="0"/>
              <a:t>Regions served: Matanuska Susitna</a:t>
            </a:r>
            <a:endParaRPr lang="en-US" dirty="0" smtClean="0"/>
          </a:p>
          <a:p>
            <a:r>
              <a:rPr lang="en-US" dirty="0" smtClean="0"/>
              <a:t>Adult </a:t>
            </a:r>
            <a:r>
              <a:rPr lang="en-US" dirty="0"/>
              <a:t>Education &amp; GED </a:t>
            </a:r>
            <a:r>
              <a:rPr lang="en-US" dirty="0" smtClean="0"/>
              <a:t>preparations</a:t>
            </a:r>
          </a:p>
          <a:p>
            <a:r>
              <a:rPr lang="en-US" dirty="0"/>
              <a:t>Citizenship Preparation</a:t>
            </a:r>
            <a:endParaRPr lang="en-US" dirty="0" smtClean="0"/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/>
              <a:t>English as a Second Language (ESL)</a:t>
            </a:r>
            <a:endParaRPr lang="en-US" dirty="0" smtClean="0"/>
          </a:p>
          <a:p>
            <a:r>
              <a:rPr lang="en-US" dirty="0" smtClean="0"/>
              <a:t>GED </a:t>
            </a:r>
            <a:r>
              <a:rPr lang="en-US" dirty="0"/>
              <a:t>Testing Center</a:t>
            </a:r>
            <a:r>
              <a:rPr lang="en-US" dirty="0" smtClean="0"/>
              <a:t>: </a:t>
            </a:r>
            <a:r>
              <a:rPr lang="en-US" dirty="0"/>
              <a:t>Mat-Su College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58" y="331817"/>
            <a:ext cx="1380924" cy="1411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5556" y="6169297"/>
            <a:ext cx="471002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Acting Program Coordinator: Dr. Sandra Emmons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sandiee@ninestar.org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4856" y="1860728"/>
            <a:ext cx="2458528" cy="100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617 S. Knik Goose Bay Road, Suite G </a:t>
            </a:r>
          </a:p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Wasilla, Alaska 99654</a:t>
            </a:r>
          </a:p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907-373-7833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0361" y="6169297"/>
            <a:ext cx="585302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– Friday 9:00am – 5:00pm</a:t>
            </a:r>
          </a:p>
        </p:txBody>
      </p:sp>
    </p:spTree>
    <p:extLst>
      <p:ext uri="{BB962C8B-B14F-4D97-AF65-F5344CB8AC3E}">
        <p14:creationId xmlns:p14="http://schemas.microsoft.com/office/powerpoint/2010/main" val="59180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Prince William Sound College 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Valdez-Cordova Regional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/>
              <a:t>Seeing a need to educate pipeline workers, the Adult Education program in Valdez began in the mid-70s. </a:t>
            </a:r>
          </a:p>
          <a:p>
            <a:r>
              <a:rPr lang="en-US" dirty="0"/>
              <a:t>The program existed before the college and was first headed by Linda Fleming and </a:t>
            </a:r>
            <a:r>
              <a:rPr lang="en-US" dirty="0" err="1"/>
              <a:t>Micky</a:t>
            </a:r>
            <a:r>
              <a:rPr lang="en-US" dirty="0"/>
              <a:t> Boling. Linda’s granddaughter (Shannon </a:t>
            </a:r>
            <a:r>
              <a:rPr lang="en-US" dirty="0" err="1"/>
              <a:t>Stites</a:t>
            </a:r>
            <a:r>
              <a:rPr lang="en-US" dirty="0"/>
              <a:t>) works as PWSC’s registrar. </a:t>
            </a:r>
          </a:p>
          <a:p>
            <a:r>
              <a:rPr lang="en-US" dirty="0"/>
              <a:t>They operated the program in an A-frame house before moving into college housing and then, finally, the college. </a:t>
            </a:r>
          </a:p>
          <a:p>
            <a:r>
              <a:rPr lang="en-US" dirty="0"/>
              <a:t>The program was PWSC’s (then a community college) first program.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05703" y="2307356"/>
            <a:ext cx="5408417" cy="32990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25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5 </a:t>
            </a:r>
            <a:endParaRPr lang="en-US" dirty="0"/>
          </a:p>
          <a:p>
            <a:r>
              <a:rPr lang="en-US" dirty="0"/>
              <a:t>Regions served: Valdez-Cordova</a:t>
            </a:r>
            <a:endParaRPr lang="en-US" dirty="0" smtClean="0"/>
          </a:p>
          <a:p>
            <a:r>
              <a:rPr lang="en-US" dirty="0" smtClean="0"/>
              <a:t>Adult </a:t>
            </a:r>
            <a:r>
              <a:rPr lang="en-US" dirty="0"/>
              <a:t>Education &amp; GED </a:t>
            </a:r>
            <a:r>
              <a:rPr lang="en-US" dirty="0" smtClean="0"/>
              <a:t>preparations</a:t>
            </a:r>
          </a:p>
          <a:p>
            <a:r>
              <a:rPr lang="en-US" dirty="0"/>
              <a:t>Citizenship Preparation</a:t>
            </a:r>
            <a:endParaRPr lang="en-US" dirty="0" smtClean="0"/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/>
              <a:t>English as a Second Language (ESL)</a:t>
            </a:r>
            <a:endParaRPr lang="en-US" dirty="0" smtClean="0"/>
          </a:p>
          <a:p>
            <a:r>
              <a:rPr lang="en-US" dirty="0" smtClean="0"/>
              <a:t>GED </a:t>
            </a:r>
            <a:r>
              <a:rPr lang="en-US" dirty="0"/>
              <a:t>Testing Center</a:t>
            </a:r>
            <a:r>
              <a:rPr lang="en-US" dirty="0" smtClean="0"/>
              <a:t>: </a:t>
            </a:r>
            <a:r>
              <a:rPr lang="en-US" dirty="0"/>
              <a:t>Onsite at Prince William Sound College in Valdez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11" y="726775"/>
            <a:ext cx="2286822" cy="10163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81182" y="6169297"/>
            <a:ext cx="36577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Teresa Barton</a:t>
            </a:r>
          </a:p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tabarton@alaska.edu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4856" y="1860728"/>
            <a:ext cx="2458528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fi-FI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303 Lowe </a:t>
            </a:r>
            <a:r>
              <a:rPr lang="fi-FI" sz="1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</a:t>
            </a:r>
          </a:p>
          <a:p>
            <a:pPr lvl="0" algn="ctr">
              <a:lnSpc>
                <a:spcPct val="107000"/>
              </a:lnSpc>
            </a:pPr>
            <a:r>
              <a:rPr lang="fi-FI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Valdez, Alaska </a:t>
            </a:r>
            <a:r>
              <a:rPr lang="fi-FI" sz="1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99686</a:t>
            </a:r>
          </a:p>
          <a:p>
            <a:pPr lvl="0" algn="ctr">
              <a:lnSpc>
                <a:spcPct val="107000"/>
              </a:lnSpc>
            </a:pPr>
            <a:r>
              <a:rPr lang="fi-FI" sz="1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907-373-7833</a:t>
            </a:r>
          </a:p>
          <a:p>
            <a:pPr lvl="0" algn="ctr">
              <a:lnSpc>
                <a:spcPct val="107000"/>
              </a:lnSpc>
            </a:pPr>
            <a:endParaRPr lang="fi-FI" sz="1400" dirty="0" smtClean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fi-FI" sz="1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1976 </a:t>
            </a:r>
            <a:r>
              <a:rPr lang="fi-FI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Aurora Dr</a:t>
            </a:r>
          </a:p>
          <a:p>
            <a:pPr lvl="0" algn="ctr">
              <a:lnSpc>
                <a:spcPct val="107000"/>
              </a:lnSpc>
            </a:pPr>
            <a:r>
              <a:rPr lang="fi-FI" sz="1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Glennallen</a:t>
            </a:r>
            <a:r>
              <a:rPr lang="fi-FI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Alaska 99588</a:t>
            </a:r>
          </a:p>
          <a:p>
            <a:pPr lvl="0" algn="ctr">
              <a:lnSpc>
                <a:spcPct val="107000"/>
              </a:lnSpc>
            </a:pPr>
            <a:r>
              <a:rPr lang="fi-FI" sz="1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907-822-9673</a:t>
            </a:r>
            <a:endParaRPr lang="fi-FI" sz="1400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7657" y="5613107"/>
            <a:ext cx="5853023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Valdez: 	Monday – Thursday 10:00am – 7:00pm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Friday 8:00am – 5:00 pm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Glennallen: 	Monday – Friday 8:00am – 5:00pm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instruction available after hours with appointment	</a:t>
            </a:r>
          </a:p>
        </p:txBody>
      </p:sp>
    </p:spTree>
    <p:extLst>
      <p:ext uri="{BB962C8B-B14F-4D97-AF65-F5344CB8AC3E}">
        <p14:creationId xmlns:p14="http://schemas.microsoft.com/office/powerpoint/2010/main" val="219117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Southeast 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Resource Center (</a:t>
            </a: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SERRC)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Southeast </a:t>
            </a: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ORGANIZATION AND PROGRAM HISTORY</a:t>
            </a:r>
          </a:p>
          <a:p>
            <a:r>
              <a:rPr lang="en-US" dirty="0"/>
              <a:t>Nonprofit agency established by state statute in 1976 </a:t>
            </a:r>
          </a:p>
          <a:p>
            <a:r>
              <a:rPr lang="en-US" dirty="0"/>
              <a:t>1 of 6 regional resource centers originally charged with meeting Alaska’s unique rural and urban educational needs</a:t>
            </a:r>
          </a:p>
          <a:p>
            <a:r>
              <a:rPr lang="en-US" dirty="0"/>
              <a:t>More than 250 innovative programs have evolved over the past 3 decades to meet the emerging needs of students &amp; districts</a:t>
            </a:r>
          </a:p>
          <a:p>
            <a:r>
              <a:rPr lang="en-US" dirty="0"/>
              <a:t>Provider of Adult Education in Southeast since 1979! </a:t>
            </a:r>
          </a:p>
          <a:p>
            <a:r>
              <a:rPr lang="en-US" dirty="0"/>
              <a:t>SERRC received the US Dept. of Ed. Secretary’s Award for Outstanding Adult Education and Literacy Program in 1994</a:t>
            </a:r>
          </a:p>
          <a:p>
            <a:r>
              <a:rPr lang="en-US" dirty="0"/>
              <a:t>Rebranded from ‘Juneau Adult Education Center’ to ‘The Learning Connection’ around </a:t>
            </a:r>
            <a:r>
              <a:rPr lang="en-US" dirty="0" smtClean="0"/>
              <a:t>2001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432648"/>
            <a:ext cx="5408417" cy="36285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119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40 </a:t>
            </a:r>
            <a:endParaRPr lang="en-US" dirty="0"/>
          </a:p>
          <a:p>
            <a:r>
              <a:rPr lang="en-US" dirty="0"/>
              <a:t>Regions served: </a:t>
            </a:r>
            <a:r>
              <a:rPr lang="en-US" dirty="0" smtClean="0"/>
              <a:t>Southeast</a:t>
            </a:r>
          </a:p>
          <a:p>
            <a:r>
              <a:rPr lang="en-US" dirty="0" smtClean="0"/>
              <a:t>Adult </a:t>
            </a:r>
            <a:r>
              <a:rPr lang="en-US" dirty="0"/>
              <a:t>Education &amp; GED </a:t>
            </a:r>
            <a:r>
              <a:rPr lang="en-US" dirty="0" smtClean="0"/>
              <a:t>preparations</a:t>
            </a:r>
          </a:p>
          <a:p>
            <a:r>
              <a:rPr lang="en-US" dirty="0"/>
              <a:t>Citizenship Preparation</a:t>
            </a:r>
            <a:endParaRPr lang="en-US" dirty="0" smtClean="0"/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/>
              <a:t>English as a Second Language (ESL)</a:t>
            </a:r>
            <a:endParaRPr lang="en-US" dirty="0" smtClean="0"/>
          </a:p>
          <a:p>
            <a:r>
              <a:rPr lang="en-US" dirty="0" smtClean="0"/>
              <a:t>GED </a:t>
            </a:r>
            <a:r>
              <a:rPr lang="en-US" dirty="0"/>
              <a:t>Testing Center</a:t>
            </a:r>
            <a:r>
              <a:rPr lang="en-US" dirty="0" smtClean="0"/>
              <a:t>: </a:t>
            </a:r>
            <a:r>
              <a:rPr lang="en-US" dirty="0"/>
              <a:t>Juneau, Sitka, Ketchikan and Petersburg. </a:t>
            </a:r>
          </a:p>
          <a:p>
            <a:r>
              <a:rPr lang="en-US" dirty="0"/>
              <a:t>Paper testing available in </a:t>
            </a:r>
            <a:r>
              <a:rPr lang="en-US" dirty="0" err="1"/>
              <a:t>Hydaburg</a:t>
            </a:r>
            <a:r>
              <a:rPr lang="en-US" dirty="0"/>
              <a:t> and </a:t>
            </a:r>
            <a:r>
              <a:rPr lang="en-US" dirty="0" err="1"/>
              <a:t>Metlakatla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264" y="484632"/>
            <a:ext cx="1513711" cy="15137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81182" y="6169297"/>
            <a:ext cx="36577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Jeff Smith </a:t>
            </a:r>
          </a:p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jeffreys@serrc.org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4856" y="1860728"/>
            <a:ext cx="2458528" cy="77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210 Ferry Way </a:t>
            </a:r>
          </a:p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Juneau, </a:t>
            </a:r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Alaska </a:t>
            </a: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99801</a:t>
            </a:r>
          </a:p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907-586-6806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0361" y="6218815"/>
            <a:ext cx="585302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– Friday 8:00am – 4:30pm</a:t>
            </a:r>
          </a:p>
        </p:txBody>
      </p:sp>
    </p:spTree>
    <p:extLst>
      <p:ext uri="{BB962C8B-B14F-4D97-AF65-F5344CB8AC3E}">
        <p14:creationId xmlns:p14="http://schemas.microsoft.com/office/powerpoint/2010/main" val="89488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UAA- 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Kenai Peninsula College – Kachemak Bay Campus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Homer </a:t>
            </a: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/>
              <a:t>Carol Swartz </a:t>
            </a:r>
            <a:r>
              <a:rPr lang="en-US" dirty="0" smtClean="0"/>
              <a:t>hired to </a:t>
            </a:r>
            <a:r>
              <a:rPr lang="en-US" dirty="0"/>
              <a:t>write </a:t>
            </a:r>
            <a:r>
              <a:rPr lang="en-US" dirty="0" smtClean="0"/>
              <a:t>an ABE </a:t>
            </a:r>
            <a:r>
              <a:rPr lang="en-US" dirty="0"/>
              <a:t>grant </a:t>
            </a:r>
            <a:endParaRPr lang="en-US" dirty="0" smtClean="0"/>
          </a:p>
          <a:p>
            <a:pPr lvl="1"/>
            <a:r>
              <a:rPr lang="en-US" dirty="0" smtClean="0"/>
              <a:t>Homer</a:t>
            </a:r>
            <a:r>
              <a:rPr lang="en-US" dirty="0"/>
              <a:t>, Kenai &amp; Seward programs under one </a:t>
            </a:r>
            <a:r>
              <a:rPr lang="en-US" dirty="0" smtClean="0"/>
              <a:t>umbrella</a:t>
            </a:r>
          </a:p>
          <a:p>
            <a:pPr lvl="1"/>
            <a:r>
              <a:rPr lang="en-US" dirty="0" smtClean="0"/>
              <a:t>Continued </a:t>
            </a:r>
            <a:r>
              <a:rPr lang="en-US" dirty="0"/>
              <a:t>to write the grant and administer the program for her entire 32 year tenure with KBC/KPC</a:t>
            </a:r>
            <a:endParaRPr lang="en-US" dirty="0" smtClean="0"/>
          </a:p>
          <a:p>
            <a:r>
              <a:rPr lang="en-US" dirty="0"/>
              <a:t>Originally </a:t>
            </a:r>
            <a:r>
              <a:rPr lang="en-US" dirty="0" smtClean="0"/>
              <a:t>included </a:t>
            </a:r>
            <a:r>
              <a:rPr lang="en-US" dirty="0"/>
              <a:t>a Family Learning Center with daycare for children of students</a:t>
            </a:r>
            <a:r>
              <a:rPr lang="en-US" dirty="0" smtClean="0"/>
              <a:t>.</a:t>
            </a:r>
          </a:p>
          <a:p>
            <a:r>
              <a:rPr lang="en-US" dirty="0"/>
              <a:t>Jan Peyton &amp; Lolita </a:t>
            </a:r>
            <a:r>
              <a:rPr lang="en-US" dirty="0" err="1"/>
              <a:t>Brache</a:t>
            </a:r>
            <a:r>
              <a:rPr lang="en-US" dirty="0"/>
              <a:t> both worked for the program for 25 years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644597"/>
            <a:ext cx="5408417" cy="32990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38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15 </a:t>
            </a:r>
            <a:endParaRPr lang="en-US" dirty="0"/>
          </a:p>
          <a:p>
            <a:r>
              <a:rPr lang="en-US" dirty="0"/>
              <a:t>Regions served: Southern Kenai Peninsula </a:t>
            </a:r>
            <a:endParaRPr lang="en-US" dirty="0" smtClean="0"/>
          </a:p>
          <a:p>
            <a:r>
              <a:rPr lang="en-US" dirty="0" smtClean="0"/>
              <a:t>Adult </a:t>
            </a:r>
            <a:r>
              <a:rPr lang="en-US" dirty="0"/>
              <a:t>Education &amp; GED </a:t>
            </a:r>
            <a:r>
              <a:rPr lang="en-US" dirty="0" smtClean="0"/>
              <a:t>preparations</a:t>
            </a:r>
          </a:p>
          <a:p>
            <a:r>
              <a:rPr lang="en-US" dirty="0"/>
              <a:t>Citizenship Preparation</a:t>
            </a:r>
            <a:endParaRPr lang="en-US" dirty="0" smtClean="0"/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/>
              <a:t>English as a Second Language (ESL)</a:t>
            </a:r>
            <a:endParaRPr lang="en-US" dirty="0" smtClean="0"/>
          </a:p>
          <a:p>
            <a:r>
              <a:rPr lang="en-US" dirty="0" smtClean="0"/>
              <a:t>GED </a:t>
            </a:r>
            <a:r>
              <a:rPr lang="en-US" dirty="0"/>
              <a:t>Testing Center</a:t>
            </a:r>
            <a:r>
              <a:rPr lang="en-US" dirty="0" smtClean="0"/>
              <a:t>: Onsite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7" y="579678"/>
            <a:ext cx="1770268" cy="11634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0664" y="6177923"/>
            <a:ext cx="443829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Michelle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Waclawski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mvwaclawski@alaska.edu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4856" y="1860728"/>
            <a:ext cx="2458528" cy="77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533 East Pioneer Ave </a:t>
            </a:r>
          </a:p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Homer, Alaska 99603 </a:t>
            </a:r>
          </a:p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907-235-1602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0361" y="5830679"/>
            <a:ext cx="585302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&amp; Wednesday 8:00am - 6:30pm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Tuesday, Thursday, &amp; Friday 8:00am - 4:30pm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Open – mid-August through mid-May</a:t>
            </a:r>
          </a:p>
        </p:txBody>
      </p:sp>
    </p:spTree>
    <p:extLst>
      <p:ext uri="{BB962C8B-B14F-4D97-AF65-F5344CB8AC3E}">
        <p14:creationId xmlns:p14="http://schemas.microsoft.com/office/powerpoint/2010/main" val="418953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UAA- 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Kenai Peninsula College – Kenai River Campus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Kenai Regional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1940943"/>
            <a:ext cx="4589252" cy="4507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50" dirty="0" smtClean="0"/>
              <a:t>History</a:t>
            </a:r>
          </a:p>
          <a:p>
            <a:r>
              <a:rPr lang="en-US" sz="1450" dirty="0"/>
              <a:t>1963, the City of Kenai selected Clayton </a:t>
            </a:r>
            <a:r>
              <a:rPr lang="en-US" sz="1450" dirty="0" err="1"/>
              <a:t>Brockel</a:t>
            </a:r>
            <a:r>
              <a:rPr lang="en-US" sz="1450" dirty="0"/>
              <a:t> to direct the first Adult Basic Education courses.</a:t>
            </a:r>
          </a:p>
          <a:p>
            <a:r>
              <a:rPr lang="en-US" sz="1450" dirty="0"/>
              <a:t>1964, BOR unanimously approved request for Kenai Peninsula Community College.  Clayton </a:t>
            </a:r>
            <a:r>
              <a:rPr lang="en-US" sz="1450" dirty="0" err="1"/>
              <a:t>Brockel</a:t>
            </a:r>
            <a:r>
              <a:rPr lang="en-US" sz="1450" dirty="0"/>
              <a:t> began his tenure as KPCC’s first director.</a:t>
            </a:r>
          </a:p>
          <a:p>
            <a:r>
              <a:rPr lang="en-US" sz="1450" dirty="0"/>
              <a:t>1966, Clarence and Anna Goodrich donate land where Kenai River Campus is located today.</a:t>
            </a:r>
          </a:p>
          <a:p>
            <a:r>
              <a:rPr lang="en-US" sz="1450" dirty="0"/>
              <a:t>1971, KPC’s first AA was awarded.</a:t>
            </a:r>
          </a:p>
          <a:p>
            <a:r>
              <a:rPr lang="en-US" sz="1450" dirty="0"/>
              <a:t>Homer Branch becomes </a:t>
            </a:r>
            <a:r>
              <a:rPr lang="en-US" sz="1450" dirty="0" err="1"/>
              <a:t>Kachemak</a:t>
            </a:r>
            <a:r>
              <a:rPr lang="en-US" sz="1450" dirty="0"/>
              <a:t> Bay Campus and awards first AA in 1976.</a:t>
            </a:r>
          </a:p>
          <a:p>
            <a:r>
              <a:rPr lang="en-US" sz="1450" dirty="0"/>
              <a:t>Courses are also offered at Resurrection Bay Extension Site and resides in the Seward High School.</a:t>
            </a:r>
          </a:p>
          <a:p>
            <a:r>
              <a:rPr lang="en-US" sz="1450" dirty="0"/>
              <a:t>Adult Ed Program is housed in the Learning Center on the KPC Campus.  KPC celebrated its 50</a:t>
            </a:r>
            <a:r>
              <a:rPr lang="en-US" sz="1450" baseline="30000" dirty="0"/>
              <a:t>th</a:t>
            </a:r>
            <a:r>
              <a:rPr lang="en-US" sz="1450" dirty="0"/>
              <a:t> anniversary on July 1, 2014</a:t>
            </a:r>
            <a:r>
              <a:rPr lang="en-US" sz="1450" dirty="0" smtClean="0"/>
              <a:t>.</a:t>
            </a:r>
            <a:endParaRPr lang="en-US" sz="145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248349"/>
            <a:ext cx="5408417" cy="3695252"/>
          </a:xfrm>
        </p:spPr>
        <p:txBody>
          <a:bodyPr>
            <a:noAutofit/>
          </a:bodyPr>
          <a:lstStyle/>
          <a:p>
            <a:r>
              <a:rPr lang="en-US" sz="1600" dirty="0"/>
              <a:t>Average Full Time Students: </a:t>
            </a:r>
            <a:r>
              <a:rPr lang="en-US" sz="1600" dirty="0" smtClean="0"/>
              <a:t>75</a:t>
            </a:r>
          </a:p>
          <a:p>
            <a:pPr lvl="1"/>
            <a:r>
              <a:rPr lang="en-US" sz="1400" dirty="0" smtClean="0"/>
              <a:t>Plus an additional </a:t>
            </a:r>
            <a:r>
              <a:rPr lang="en-US" sz="1400" dirty="0"/>
              <a:t>50 part time students</a:t>
            </a:r>
          </a:p>
          <a:p>
            <a:r>
              <a:rPr lang="en-US" sz="1600" dirty="0"/>
              <a:t>Average GED Graduates: </a:t>
            </a:r>
            <a:r>
              <a:rPr lang="en-US" sz="1600" dirty="0" smtClean="0"/>
              <a:t>35 </a:t>
            </a:r>
            <a:endParaRPr lang="en-US" sz="1600" dirty="0"/>
          </a:p>
          <a:p>
            <a:r>
              <a:rPr lang="en-US" sz="1600" dirty="0"/>
              <a:t>Regions served: </a:t>
            </a:r>
            <a:r>
              <a:rPr lang="en-US" sz="1600" dirty="0" smtClean="0"/>
              <a:t>Kenai </a:t>
            </a:r>
            <a:r>
              <a:rPr lang="en-US" sz="1600" dirty="0"/>
              <a:t>Peninsula from </a:t>
            </a:r>
            <a:r>
              <a:rPr lang="en-US" sz="1600" dirty="0" err="1"/>
              <a:t>Ninilchik</a:t>
            </a:r>
            <a:r>
              <a:rPr lang="en-US" sz="1600" dirty="0"/>
              <a:t> to Nikiski</a:t>
            </a:r>
          </a:p>
          <a:p>
            <a:r>
              <a:rPr lang="en-US" sz="1600" dirty="0"/>
              <a:t>Adult Education includes basic skills refresher; GED classes and study halls</a:t>
            </a:r>
          </a:p>
          <a:p>
            <a:r>
              <a:rPr lang="en-US" sz="1600" dirty="0"/>
              <a:t>Citizenship Preparation / Digital Literacy</a:t>
            </a:r>
          </a:p>
          <a:p>
            <a:r>
              <a:rPr lang="en-US" sz="1600" dirty="0"/>
              <a:t>College and Career Readiness and Transitions</a:t>
            </a:r>
          </a:p>
          <a:p>
            <a:r>
              <a:rPr lang="en-US" sz="1600" dirty="0" smtClean="0"/>
              <a:t>English </a:t>
            </a:r>
            <a:r>
              <a:rPr lang="en-US" sz="1600" dirty="0"/>
              <a:t>as a Second Language (ESL)</a:t>
            </a:r>
            <a:endParaRPr lang="en-US" sz="1600" dirty="0" smtClean="0"/>
          </a:p>
          <a:p>
            <a:r>
              <a:rPr lang="en-US" sz="1600" dirty="0" smtClean="0"/>
              <a:t>GED </a:t>
            </a:r>
            <a:r>
              <a:rPr lang="en-US" sz="1600" dirty="0"/>
              <a:t>Testing Center</a:t>
            </a:r>
            <a:r>
              <a:rPr lang="en-US" sz="1600" dirty="0" smtClean="0"/>
              <a:t>: Onsite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3" y="293559"/>
            <a:ext cx="1827833" cy="15671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3518" y="6448811"/>
            <a:ext cx="74618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Center Director: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Diane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Taylor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dttaylor@alaska.edu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4856" y="1860728"/>
            <a:ext cx="2458528" cy="77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156 College Road </a:t>
            </a:r>
          </a:p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Soldotna, Alaska 99669 </a:t>
            </a:r>
          </a:p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907-262-0328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30528" y="6061190"/>
            <a:ext cx="511285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– Thursday 9:00am - 5:00pm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Friday 9:00am - 4:00pm</a:t>
            </a:r>
          </a:p>
        </p:txBody>
      </p:sp>
    </p:spTree>
    <p:extLst>
      <p:ext uri="{BB962C8B-B14F-4D97-AF65-F5344CB8AC3E}">
        <p14:creationId xmlns:p14="http://schemas.microsoft.com/office/powerpoint/2010/main" val="277525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UAF – Bristol Bay Campus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Bristol Bay &amp; Aleutian Pribilof </a:t>
            </a: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/>
              <a:t>UAF/Bristol Bay Campus started managing the Regional Adult Basic Education Program in 1981</a:t>
            </a:r>
          </a:p>
          <a:p>
            <a:r>
              <a:rPr lang="en-US" dirty="0"/>
              <a:t>Instructional staff have been hired in communities based on enrollment (</a:t>
            </a:r>
            <a:r>
              <a:rPr lang="en-US" dirty="0" err="1"/>
              <a:t>Togiak</a:t>
            </a:r>
            <a:r>
              <a:rPr lang="en-US" dirty="0"/>
              <a:t>, New </a:t>
            </a:r>
            <a:r>
              <a:rPr lang="en-US" dirty="0" err="1"/>
              <a:t>Stuyahok</a:t>
            </a:r>
            <a:r>
              <a:rPr lang="en-US" dirty="0"/>
              <a:t>, </a:t>
            </a:r>
            <a:r>
              <a:rPr lang="en-US" dirty="0" err="1"/>
              <a:t>Manokotak</a:t>
            </a:r>
            <a:r>
              <a:rPr lang="en-US" dirty="0"/>
              <a:t>, </a:t>
            </a:r>
            <a:r>
              <a:rPr lang="en-US" dirty="0" err="1"/>
              <a:t>Nondalton</a:t>
            </a:r>
            <a:r>
              <a:rPr lang="en-US" dirty="0"/>
              <a:t>)</a:t>
            </a:r>
          </a:p>
          <a:p>
            <a:r>
              <a:rPr lang="en-US" dirty="0"/>
              <a:t>Began serving the Aleutians Region in 2017</a:t>
            </a:r>
          </a:p>
          <a:p>
            <a:r>
              <a:rPr lang="en-US" dirty="0"/>
              <a:t>Community Partner Agencies include: Bristol Bay Native Association, Bristol Bay Area Health Corporation, Bristol Bay Native Corporation, Bristol Bay Economic Development Council, Southwest Region School District, Lake &amp; Peninsula School District, Bristol Bay School District, Unalaska School District, St. Paul School District, and Aleutian Pribilof Island </a:t>
            </a:r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644597"/>
            <a:ext cx="5408417" cy="32990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45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12 </a:t>
            </a:r>
            <a:endParaRPr lang="en-US" dirty="0"/>
          </a:p>
          <a:p>
            <a:r>
              <a:rPr lang="en-US" dirty="0"/>
              <a:t>Regions served: Bristol Bay Region, the Aleutians and the Pribilof Islands </a:t>
            </a:r>
            <a:endParaRPr lang="en-US" dirty="0" smtClean="0"/>
          </a:p>
          <a:p>
            <a:r>
              <a:rPr lang="en-US" dirty="0" smtClean="0"/>
              <a:t>Adult </a:t>
            </a:r>
            <a:r>
              <a:rPr lang="en-US" dirty="0"/>
              <a:t>Education &amp; GED </a:t>
            </a:r>
            <a:r>
              <a:rPr lang="en-US" dirty="0" smtClean="0"/>
              <a:t>preparations</a:t>
            </a:r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 smtClean="0"/>
              <a:t>GED </a:t>
            </a:r>
            <a:r>
              <a:rPr lang="en-US" dirty="0"/>
              <a:t>Testing </a:t>
            </a:r>
            <a:r>
              <a:rPr lang="en-US" dirty="0" smtClean="0"/>
              <a:t>Center: Onsite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Rebekah </a:t>
            </a:r>
            <a:r>
              <a:rPr lang="en-US" dirty="0" err="1"/>
              <a:t>Fonkert</a:t>
            </a:r>
            <a:r>
              <a:rPr lang="en-US" dirty="0"/>
              <a:t> ~ AAE Specialist</a:t>
            </a:r>
          </a:p>
          <a:p>
            <a:r>
              <a:rPr lang="en-US" dirty="0"/>
              <a:t>Rene Johnson ~ AAE Student Support </a:t>
            </a:r>
            <a:r>
              <a:rPr lang="en-US" dirty="0" smtClean="0"/>
              <a:t>Technician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04" y="293559"/>
            <a:ext cx="1574631" cy="15671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81182" y="6169297"/>
            <a:ext cx="36577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Sarah Andrew </a:t>
            </a:r>
          </a:p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sarah.andrew@alaska.edu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4856" y="1860728"/>
            <a:ext cx="245852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527 Seward </a:t>
            </a:r>
            <a:r>
              <a:rPr lang="sv-SE" sz="1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</a:t>
            </a:r>
          </a:p>
          <a:p>
            <a:pPr lvl="0" algn="ctr">
              <a:lnSpc>
                <a:spcPct val="107000"/>
              </a:lnSpc>
            </a:pPr>
            <a:r>
              <a:rPr lang="sv-SE" sz="1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Box 1070</a:t>
            </a:r>
          </a:p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Dillingham, Alaska 99576</a:t>
            </a:r>
          </a:p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907-842-5109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0361" y="6174113"/>
            <a:ext cx="585302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– Friday 8:00am - 4:30pm </a:t>
            </a:r>
          </a:p>
        </p:txBody>
      </p:sp>
    </p:spTree>
    <p:extLst>
      <p:ext uri="{BB962C8B-B14F-4D97-AF65-F5344CB8AC3E}">
        <p14:creationId xmlns:p14="http://schemas.microsoft.com/office/powerpoint/2010/main" val="122043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err="1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Yuut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Elitnaurviat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Inc.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Bethel Regional </a:t>
            </a: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/>
              <a:t>Founded in 2002 by largest employers in the region</a:t>
            </a:r>
          </a:p>
          <a:p>
            <a:r>
              <a:rPr lang="en-US" dirty="0"/>
              <a:t>Acquired ABE program in 2014 from UAF-Kuskokwim Campus</a:t>
            </a:r>
          </a:p>
          <a:p>
            <a:r>
              <a:rPr lang="en-US" dirty="0"/>
              <a:t>8 full-time staff, many contract staff/instructors</a:t>
            </a:r>
          </a:p>
          <a:p>
            <a:r>
              <a:rPr lang="en-US" dirty="0"/>
              <a:t>Programs include Aviation Maintenance, Construction, Driver’s Education, Healthcare, &amp; Public Safety</a:t>
            </a:r>
          </a:p>
          <a:p>
            <a:r>
              <a:rPr lang="en-US" dirty="0"/>
              <a:t>Houses the Kuskokwim Learning Academy and ANTHC DHAT Clinic</a:t>
            </a:r>
          </a:p>
          <a:p>
            <a:r>
              <a:rPr lang="en-US"/>
              <a:t>Expansion project next year to offer more </a:t>
            </a:r>
            <a:r>
              <a:rPr lang="en-US" smtClean="0"/>
              <a:t>programming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644597"/>
            <a:ext cx="5408417" cy="32990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90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14 </a:t>
            </a:r>
            <a:endParaRPr lang="en-US" dirty="0"/>
          </a:p>
          <a:p>
            <a:r>
              <a:rPr lang="en-US" dirty="0"/>
              <a:t>Regions served: Yukon-Kuskokwim Delta</a:t>
            </a:r>
            <a:endParaRPr lang="en-US" dirty="0" smtClean="0"/>
          </a:p>
          <a:p>
            <a:r>
              <a:rPr lang="en-US" dirty="0" smtClean="0"/>
              <a:t>Adult </a:t>
            </a:r>
            <a:r>
              <a:rPr lang="en-US" dirty="0"/>
              <a:t>Education &amp; GED </a:t>
            </a:r>
            <a:r>
              <a:rPr lang="en-US" dirty="0" smtClean="0"/>
              <a:t>preparations</a:t>
            </a:r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 smtClean="0"/>
              <a:t>GED </a:t>
            </a:r>
            <a:r>
              <a:rPr lang="en-US" dirty="0"/>
              <a:t>Testing Center</a:t>
            </a:r>
            <a:r>
              <a:rPr lang="en-US" dirty="0" smtClean="0"/>
              <a:t>: Onsite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97" y="395810"/>
            <a:ext cx="1712046" cy="1461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81182" y="6169297"/>
            <a:ext cx="36577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Fannie Black</a:t>
            </a:r>
          </a:p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fblack@yuut.org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4856" y="1860728"/>
            <a:ext cx="2458528" cy="77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610 Akiachak Drive </a:t>
            </a:r>
          </a:p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Bethel, Alaska 99559-0869</a:t>
            </a:r>
          </a:p>
          <a:p>
            <a:pPr lvl="0" algn="ctr">
              <a:lnSpc>
                <a:spcPct val="107000"/>
              </a:lnSpc>
            </a:pPr>
            <a:r>
              <a:rPr lang="sv-SE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907-543-0996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0361" y="6169297"/>
            <a:ext cx="585302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– Friday 8:00am – 5:00pm </a:t>
            </a:r>
          </a:p>
        </p:txBody>
      </p:sp>
    </p:spTree>
    <p:extLst>
      <p:ext uri="{BB962C8B-B14F-4D97-AF65-F5344CB8AC3E}">
        <p14:creationId xmlns:p14="http://schemas.microsoft.com/office/powerpoint/2010/main" val="227059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632"/>
            <a:ext cx="9721970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Alaska 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Literacy Program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English Literacy and Civics Education (IELCE)</a:t>
            </a:r>
            <a:r>
              <a:rPr lang="en-US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4560"/>
            <a:ext cx="4416725" cy="397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 smtClean="0"/>
              <a:t>Founded </a:t>
            </a:r>
            <a:r>
              <a:rPr lang="en-US" dirty="0"/>
              <a:t>in 1974 by Frances Jones who gathered volunteers together in her basement to receive a national training in teaching adults to read</a:t>
            </a:r>
          </a:p>
          <a:p>
            <a:r>
              <a:rPr lang="en-US" dirty="0"/>
              <a:t>operating continuously  ever since as a community based volunteer literacy program continually growing and responding to the unfolding needs of the community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40719" y="2708148"/>
            <a:ext cx="5878385" cy="3464051"/>
          </a:xfrm>
        </p:spPr>
        <p:txBody>
          <a:bodyPr>
            <a:normAutofit/>
          </a:bodyPr>
          <a:lstStyle/>
          <a:p>
            <a:r>
              <a:rPr lang="en-US" dirty="0"/>
              <a:t>Average full time students: 300</a:t>
            </a:r>
          </a:p>
          <a:p>
            <a:r>
              <a:rPr lang="en-US" dirty="0"/>
              <a:t>Regions served: Anchorage, Girdwood, Mat-Su Valley</a:t>
            </a:r>
          </a:p>
          <a:p>
            <a:r>
              <a:rPr lang="en-US" dirty="0" smtClean="0"/>
              <a:t>English </a:t>
            </a:r>
            <a:r>
              <a:rPr lang="en-US" dirty="0"/>
              <a:t>as a Second Language (ESL)</a:t>
            </a:r>
          </a:p>
          <a:p>
            <a:r>
              <a:rPr lang="en-US" dirty="0" smtClean="0"/>
              <a:t>Citizenship </a:t>
            </a:r>
            <a:r>
              <a:rPr lang="en-US" dirty="0"/>
              <a:t>Preparation</a:t>
            </a:r>
          </a:p>
          <a:p>
            <a:r>
              <a:rPr lang="en-US" dirty="0" smtClean="0"/>
              <a:t>College </a:t>
            </a:r>
            <a:r>
              <a:rPr lang="en-US" dirty="0"/>
              <a:t>and Career Awareness</a:t>
            </a:r>
          </a:p>
          <a:p>
            <a:r>
              <a:rPr lang="en-US" dirty="0" smtClean="0"/>
              <a:t>Other </a:t>
            </a:r>
            <a:r>
              <a:rPr lang="en-US" dirty="0"/>
              <a:t>Courses </a:t>
            </a:r>
            <a:r>
              <a:rPr lang="en-US" dirty="0" smtClean="0"/>
              <a:t>Offered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147" y="262393"/>
            <a:ext cx="1666667" cy="1571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6020" y="6172941"/>
            <a:ext cx="36577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Polly Smith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psmith@alaskaliteracyprogram.org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59992" y="1924280"/>
            <a:ext cx="207896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1345 </a:t>
            </a:r>
            <a:r>
              <a:rPr lang="en-US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Rudakof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Circle #104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Anchorage, Alaska 99508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907-743-0201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0" y="5829939"/>
            <a:ext cx="411462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&amp; Wednesday 8:00am – 7:30pm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Tuesday &amp; Thursday 8:00am – 5:00pm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Friday: Closed to Public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5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13" y="360060"/>
            <a:ext cx="8885035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Alaska Technical Center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Kotzebue Regional Adult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313" y="2194930"/>
            <a:ext cx="4754880" cy="3977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pPr>
              <a:buFontTx/>
              <a:buChar char="-"/>
            </a:pPr>
            <a:r>
              <a:rPr lang="en-US" b="1" dirty="0"/>
              <a:t>ATC</a:t>
            </a:r>
            <a:r>
              <a:rPr lang="en-US" dirty="0"/>
              <a:t>: Built in 1981, specifically designed to meet workforce demands of rural Alaskans.</a:t>
            </a:r>
          </a:p>
          <a:p>
            <a:pPr>
              <a:buFontTx/>
              <a:buChar char="-"/>
            </a:pPr>
            <a:r>
              <a:rPr lang="en-US" dirty="0"/>
              <a:t>The </a:t>
            </a:r>
            <a:r>
              <a:rPr lang="en-US" b="1" u="sng" dirty="0"/>
              <a:t>only</a:t>
            </a:r>
            <a:r>
              <a:rPr lang="en-US" dirty="0"/>
              <a:t> post-secondary institute aligned with a public school district in Alaska.</a:t>
            </a:r>
          </a:p>
          <a:p>
            <a:pPr>
              <a:buFontTx/>
              <a:buChar char="-"/>
            </a:pPr>
            <a:r>
              <a:rPr lang="en-US" dirty="0"/>
              <a:t>Purpose Statement:  “To provide access to the best vocational/technical training in Alaska, to form a partnership with customers which addresses their needs and the needs of the student, and to create an environment which promotes commitment to education, careers, and life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79416" y="2406770"/>
            <a:ext cx="5439688" cy="37654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Average Full Time Students: 49</a:t>
            </a:r>
          </a:p>
          <a:p>
            <a:r>
              <a:rPr lang="en-US" dirty="0"/>
              <a:t>Average GED Graduates: 7 </a:t>
            </a:r>
          </a:p>
          <a:p>
            <a:r>
              <a:rPr lang="en-US" dirty="0"/>
              <a:t>Regions served: Northwest Arctic Borough</a:t>
            </a:r>
          </a:p>
          <a:p>
            <a:r>
              <a:rPr lang="en-US" dirty="0" smtClean="0"/>
              <a:t>Adult </a:t>
            </a:r>
            <a:r>
              <a:rPr lang="en-US" dirty="0"/>
              <a:t>Education &amp; GED preparations</a:t>
            </a:r>
          </a:p>
          <a:p>
            <a:r>
              <a:rPr lang="en-US" dirty="0" smtClean="0"/>
              <a:t>College </a:t>
            </a:r>
            <a:r>
              <a:rPr lang="en-US" dirty="0"/>
              <a:t>and Career Awareness</a:t>
            </a:r>
          </a:p>
          <a:p>
            <a:r>
              <a:rPr lang="en-US" dirty="0" smtClean="0"/>
              <a:t>Other </a:t>
            </a:r>
            <a:r>
              <a:rPr lang="en-US" dirty="0"/>
              <a:t>ATC </a:t>
            </a:r>
            <a:r>
              <a:rPr lang="en-US" dirty="0" smtClean="0"/>
              <a:t>programs</a:t>
            </a:r>
          </a:p>
          <a:p>
            <a:r>
              <a:rPr lang="en-US" dirty="0"/>
              <a:t>GED Testing Center: Onsite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147" y="360060"/>
            <a:ext cx="1666667" cy="13760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30394" y="6172199"/>
            <a:ext cx="4969074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</a:t>
            </a:r>
            <a:r>
              <a:rPr lang="en-US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Keitlin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“Kitty” Baker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kbaker@nwarctic.org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5358" y="1903859"/>
            <a:ext cx="1898243" cy="9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843 4th </a:t>
            </a:r>
            <a:r>
              <a:rPr lang="en-US" sz="1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</a:t>
            </a:r>
          </a:p>
          <a:p>
            <a:pPr algn="ctr">
              <a:lnSpc>
                <a:spcPct val="107000"/>
              </a:lnSpc>
            </a:pPr>
            <a:r>
              <a:rPr lang="en-US" sz="1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Box 51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Kotzebue </a:t>
            </a:r>
            <a:r>
              <a:rPr lang="en-US" sz="1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Alaska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99752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907-224-6114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97947" y="5829939"/>
            <a:ext cx="413188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&amp; Wednesday 8:00am – 7:30pm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Tuesday &amp; Thursday 8:00am – 5:00pm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Friday: Closed to Public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8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Alaska Vocational Technical Center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Seward Community Learning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/>
              <a:t>AVTEC’s 50</a:t>
            </a:r>
            <a:r>
              <a:rPr lang="en-US" baseline="30000" dirty="0"/>
              <a:t>th</a:t>
            </a:r>
            <a:r>
              <a:rPr lang="en-US" dirty="0"/>
              <a:t> Year in Adult Ed</a:t>
            </a:r>
          </a:p>
          <a:p>
            <a:r>
              <a:rPr lang="en-US" dirty="0"/>
              <a:t>SCLC was established to meet needs of Seward</a:t>
            </a:r>
          </a:p>
          <a:p>
            <a:r>
              <a:rPr lang="en-US" dirty="0"/>
              <a:t>WIOA YG onsite since inception of grant</a:t>
            </a:r>
          </a:p>
          <a:p>
            <a:r>
              <a:rPr lang="en-US" dirty="0"/>
              <a:t>AVTEC Collaboration for placement</a:t>
            </a:r>
          </a:p>
          <a:p>
            <a:r>
              <a:rPr lang="en-US" dirty="0"/>
              <a:t>New staff in place – Oct 2018</a:t>
            </a:r>
          </a:p>
          <a:p>
            <a:r>
              <a:rPr lang="en-US" dirty="0"/>
              <a:t>Evaluating all processes &amp; determining how to best meet the needs of the Community &amp; re-establish program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745180"/>
            <a:ext cx="5408417" cy="34270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12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3 </a:t>
            </a:r>
            <a:endParaRPr lang="en-US" dirty="0"/>
          </a:p>
          <a:p>
            <a:r>
              <a:rPr lang="en-US" dirty="0"/>
              <a:t>Regions served: </a:t>
            </a:r>
            <a:r>
              <a:rPr lang="en-US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Eastern Kenai </a:t>
            </a:r>
            <a:r>
              <a:rPr lang="en-US" dirty="0" smtClean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Peninsula </a:t>
            </a:r>
          </a:p>
          <a:p>
            <a:r>
              <a:rPr lang="en-US" dirty="0" smtClean="0"/>
              <a:t>Adult </a:t>
            </a:r>
            <a:r>
              <a:rPr lang="en-US" dirty="0"/>
              <a:t>Education &amp; GED preparations</a:t>
            </a:r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/>
              <a:t>GED Testing Center: </a:t>
            </a:r>
            <a:r>
              <a:rPr lang="en-US" dirty="0" smtClean="0"/>
              <a:t>Onsite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449" y="791098"/>
            <a:ext cx="3142060" cy="9690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9199" y="6166516"/>
            <a:ext cx="36577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Jamie Hall</a:t>
            </a:r>
          </a:p>
          <a:p>
            <a:pPr algn="ctr">
              <a:lnSpc>
                <a:spcPct val="107000"/>
              </a:lnSpc>
            </a:pP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jamie.hall@avtec.edu</a:t>
            </a: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15269" y="1860727"/>
            <a:ext cx="1820174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519 4th Ave. </a:t>
            </a:r>
          </a:p>
          <a:p>
            <a:pPr algn="ctr"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Seward, Alaska 99664</a:t>
            </a:r>
          </a:p>
          <a:p>
            <a:pPr algn="ctr"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907-224-6114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47449" y="6029865"/>
            <a:ext cx="5111151" cy="8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– Thursday 8:30am - 11:30am 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Afternoon &amp; evening hours by appointment</a:t>
            </a:r>
          </a:p>
        </p:txBody>
      </p:sp>
    </p:spTree>
    <p:extLst>
      <p:ext uri="{BB962C8B-B14F-4D97-AF65-F5344CB8AC3E}">
        <p14:creationId xmlns:p14="http://schemas.microsoft.com/office/powerpoint/2010/main" val="362366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0" y="484632"/>
            <a:ext cx="9143999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Alaska </a:t>
            </a: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Corrections (ADOC)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Rehabilitation Services (HARS)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/>
              <a:t>Number of Offenders Who Receive General Education Development While Incarcerated</a:t>
            </a:r>
          </a:p>
          <a:p>
            <a:r>
              <a:rPr lang="en-US" dirty="0"/>
              <a:t>Fiscal Year	Total	% Change</a:t>
            </a:r>
          </a:p>
          <a:p>
            <a:r>
              <a:rPr lang="en-US" dirty="0"/>
              <a:t>FY-2019	114	7%</a:t>
            </a:r>
          </a:p>
          <a:p>
            <a:r>
              <a:rPr lang="en-US" dirty="0"/>
              <a:t>FY-2018	107	-5%</a:t>
            </a:r>
          </a:p>
          <a:p>
            <a:r>
              <a:rPr lang="en-US" dirty="0"/>
              <a:t>FY-2017	112	14%</a:t>
            </a:r>
          </a:p>
          <a:p>
            <a:r>
              <a:rPr lang="en-US" dirty="0"/>
              <a:t>FY-2016	98	426%</a:t>
            </a:r>
          </a:p>
          <a:p>
            <a:r>
              <a:rPr lang="en-US" dirty="0"/>
              <a:t>FY 2015	23	-85%</a:t>
            </a:r>
          </a:p>
          <a:p>
            <a:r>
              <a:rPr lang="en-US" dirty="0"/>
              <a:t>FY 2014	156	-27</a:t>
            </a:r>
            <a:r>
              <a:rPr lang="en-US" dirty="0" smtClean="0"/>
              <a:t>%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74589" y="2644596"/>
            <a:ext cx="5808705" cy="35276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300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108 </a:t>
            </a:r>
            <a:endParaRPr lang="en-US" dirty="0"/>
          </a:p>
          <a:p>
            <a:r>
              <a:rPr lang="en-US" dirty="0"/>
              <a:t>Regions served: 13 Statewide Correctional Centers located as far North as Nome and South to Ketchikan </a:t>
            </a:r>
          </a:p>
          <a:p>
            <a:pPr lvl="0"/>
            <a:r>
              <a:rPr lang="en-US" dirty="0" smtClean="0"/>
              <a:t>AAE</a:t>
            </a:r>
            <a:r>
              <a:rPr lang="en-US" dirty="0"/>
              <a:t>/ General Education Development Diploma (GED)</a:t>
            </a:r>
          </a:p>
          <a:p>
            <a:pPr lvl="0"/>
            <a:r>
              <a:rPr lang="en-US" dirty="0"/>
              <a:t>Computer literacy “workforce development”</a:t>
            </a:r>
          </a:p>
          <a:p>
            <a:pPr lvl="0"/>
            <a:r>
              <a:rPr lang="en-US" dirty="0"/>
              <a:t>Reentry “workforce development”</a:t>
            </a:r>
          </a:p>
          <a:p>
            <a:r>
              <a:rPr lang="en-US" dirty="0" smtClean="0"/>
              <a:t>GED </a:t>
            </a:r>
            <a:r>
              <a:rPr lang="en-US" dirty="0"/>
              <a:t>Testing Center: </a:t>
            </a:r>
            <a:r>
              <a:rPr lang="en-US" dirty="0" smtClean="0"/>
              <a:t>Onsite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7" y="97622"/>
            <a:ext cx="1515878" cy="1762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299" y="6172941"/>
            <a:ext cx="660809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dirty="0" err="1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E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Director: </a:t>
            </a:r>
            <a:r>
              <a:rPr lang="es-E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“Gary” Olsen </a:t>
            </a:r>
            <a:r>
              <a:rPr lang="es-E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chris.olsen@alaska.gov</a:t>
            </a:r>
            <a:r>
              <a:rPr lang="es-E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Assistant</a:t>
            </a:r>
            <a:r>
              <a:rPr lang="es-E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s-E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Director</a:t>
            </a:r>
            <a:r>
              <a:rPr lang="es-E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Victor Solano </a:t>
            </a:r>
            <a:r>
              <a:rPr lang="es-E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victor.solano@alaska.gov</a:t>
            </a:r>
            <a:r>
              <a:rPr lang="es-E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90981" y="1860727"/>
            <a:ext cx="220836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550 W. 7th Ave. Suite 1800                               </a:t>
            </a:r>
          </a:p>
          <a:p>
            <a:pPr algn="ctr"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Anchorage, Alaska 99501</a:t>
            </a:r>
          </a:p>
          <a:p>
            <a:pPr algn="ctr"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(907) 269-5009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56074" y="6238791"/>
            <a:ext cx="447253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– Friday 8:00am - 12:00pm; </a:t>
            </a:r>
            <a:r>
              <a:rPr lang="en-US" sz="1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1:00pm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- 4:30pm </a:t>
            </a:r>
          </a:p>
        </p:txBody>
      </p:sp>
    </p:spTree>
    <p:extLst>
      <p:ext uri="{BB962C8B-B14F-4D97-AF65-F5344CB8AC3E}">
        <p14:creationId xmlns:p14="http://schemas.microsoft.com/office/powerpoint/2010/main" val="169560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Literacy 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Council of Alaska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Fairbanks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Adult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pPr lvl="0"/>
            <a:r>
              <a:rPr lang="en-US" dirty="0"/>
              <a:t>Founded in 1973 in downtown Fairbanks to provide one-on-one tutoring for adults learning English and basic Reading</a:t>
            </a:r>
          </a:p>
          <a:p>
            <a:pPr lvl="0"/>
            <a:r>
              <a:rPr lang="en-US" dirty="0"/>
              <a:t>Moved to current location in 2004, opened Used Bookstore and started Adult ESL classes</a:t>
            </a:r>
          </a:p>
          <a:p>
            <a:pPr lvl="0"/>
            <a:r>
              <a:rPr lang="en-US" dirty="0"/>
              <a:t>Launched GED program March of 2017</a:t>
            </a:r>
          </a:p>
          <a:p>
            <a:pPr lvl="0"/>
            <a:r>
              <a:rPr lang="en-US" dirty="0"/>
              <a:t>Added Pathways (WIOA-Y program) in </a:t>
            </a:r>
            <a:r>
              <a:rPr lang="en-US" dirty="0" smtClean="0"/>
              <a:t>2018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644596"/>
            <a:ext cx="5408417" cy="34111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200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70</a:t>
            </a:r>
            <a:endParaRPr lang="en-US" dirty="0"/>
          </a:p>
          <a:p>
            <a:r>
              <a:rPr lang="en-US" dirty="0"/>
              <a:t>Regions served: Fairbanks Region (Interior)</a:t>
            </a:r>
            <a:endParaRPr lang="en-US" dirty="0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Adult </a:t>
            </a:r>
            <a:r>
              <a:rPr lang="en-US" dirty="0"/>
              <a:t>Education &amp; GED </a:t>
            </a:r>
            <a:r>
              <a:rPr lang="en-US" dirty="0" smtClean="0"/>
              <a:t>preparations</a:t>
            </a:r>
          </a:p>
          <a:p>
            <a:r>
              <a:rPr lang="en-US" dirty="0"/>
              <a:t>Citizenship Preparation</a:t>
            </a:r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/>
              <a:t>English as a Second Language (ESL)</a:t>
            </a:r>
            <a:endParaRPr lang="en-US" dirty="0" smtClean="0"/>
          </a:p>
          <a:p>
            <a:r>
              <a:rPr lang="en-US" dirty="0"/>
              <a:t>GED Testing Center: Fairbanks Community and Technical College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56" y="176499"/>
            <a:ext cx="1583644" cy="15836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3359" y="6160000"/>
            <a:ext cx="476204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Barrie Greenfield</a:t>
            </a:r>
          </a:p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barrie@literacycouncilofalaska.org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6499" y="1860727"/>
            <a:ext cx="188055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517 Gaffney Road</a:t>
            </a:r>
          </a:p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Fairbanks, </a:t>
            </a:r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Alaska </a:t>
            </a: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99701</a:t>
            </a:r>
          </a:p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907-456-6212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02726" y="6225850"/>
            <a:ext cx="480922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– Friday 9:00am - 6:00pm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5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err="1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Kawerak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Inc.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Nome/Bering Strait </a:t>
            </a: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Adult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 smtClean="0"/>
              <a:t>1973 </a:t>
            </a:r>
            <a:r>
              <a:rPr lang="en-US" dirty="0" err="1" smtClean="0"/>
              <a:t>Kawerak</a:t>
            </a:r>
            <a:r>
              <a:rPr lang="en-US" dirty="0" smtClean="0"/>
              <a:t>, Inc. became a non-profit consortium of 20 Alaska Native Tribes of the Bering Strait Region of Northwest Alaska under the Alaska Native Claims Settlement Act of 1971. 46 Years!</a:t>
            </a:r>
          </a:p>
          <a:p>
            <a:r>
              <a:rPr lang="en-US" dirty="0" smtClean="0"/>
              <a:t>Community Education Program has 1 Director &amp; 2 Instructors</a:t>
            </a:r>
          </a:p>
          <a:p>
            <a:r>
              <a:rPr lang="en-US" dirty="0" smtClean="0"/>
              <a:t>Vision Statement: “Building on the Inherent Strength of Our Cultural Values, We Shall Assist Our Tribes and Residents to Create a Positive Future.”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644597"/>
            <a:ext cx="5408417" cy="32990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60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12 </a:t>
            </a:r>
            <a:endParaRPr lang="en-US" dirty="0"/>
          </a:p>
          <a:p>
            <a:r>
              <a:rPr lang="en-US" dirty="0"/>
              <a:t>Regions served: Nome/Bering Strait Region </a:t>
            </a:r>
            <a:endParaRPr lang="en-US" dirty="0" smtClean="0"/>
          </a:p>
          <a:p>
            <a:r>
              <a:rPr lang="en-US" dirty="0" smtClean="0"/>
              <a:t>Adult </a:t>
            </a:r>
            <a:r>
              <a:rPr lang="en-US" dirty="0"/>
              <a:t>Education &amp; GED </a:t>
            </a:r>
            <a:r>
              <a:rPr lang="en-US" dirty="0" smtClean="0"/>
              <a:t>preparations</a:t>
            </a:r>
          </a:p>
          <a:p>
            <a:r>
              <a:rPr lang="en-US" dirty="0"/>
              <a:t>Citizenship Preparation</a:t>
            </a:r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 smtClean="0"/>
              <a:t>GED </a:t>
            </a:r>
            <a:r>
              <a:rPr lang="en-US" dirty="0"/>
              <a:t>Testing Center</a:t>
            </a:r>
            <a:r>
              <a:rPr lang="en-US" dirty="0" smtClean="0"/>
              <a:t>: Onsite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40" y="176499"/>
            <a:ext cx="1449875" cy="15836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7698" y="6169297"/>
            <a:ext cx="45892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Acting Program Coordinator: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Pamela Cushman</a:t>
            </a:r>
          </a:p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pcushman@kawerak.org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15269" y="1860727"/>
            <a:ext cx="1820174" cy="100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it-IT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 Seppala Dr</a:t>
            </a:r>
          </a:p>
          <a:p>
            <a:pPr lvl="0" algn="ctr">
              <a:lnSpc>
                <a:spcPct val="107000"/>
              </a:lnSpc>
            </a:pPr>
            <a:r>
              <a:rPr lang="it-IT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Box 948</a:t>
            </a:r>
          </a:p>
          <a:p>
            <a:pPr lvl="0" algn="ctr">
              <a:lnSpc>
                <a:spcPct val="107000"/>
              </a:lnSpc>
            </a:pPr>
            <a:r>
              <a:rPr lang="it-IT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Nome, Alaska 99762</a:t>
            </a:r>
          </a:p>
          <a:p>
            <a:pPr lvl="0" algn="ctr">
              <a:lnSpc>
                <a:spcPct val="107000"/>
              </a:lnSpc>
            </a:pPr>
            <a:r>
              <a:rPr lang="it-IT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907-443-4468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38977" y="6061190"/>
            <a:ext cx="5853023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Staff: Monday – Friday 8:00am - 12:00pm, 1:00pm - 4:30pm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Students: Monday - Thursday 8:30am - 11:30am, 1:30pm - 4:30pm </a:t>
            </a:r>
          </a:p>
        </p:txBody>
      </p:sp>
    </p:spTree>
    <p:extLst>
      <p:ext uri="{BB962C8B-B14F-4D97-AF65-F5344CB8AC3E}">
        <p14:creationId xmlns:p14="http://schemas.microsoft.com/office/powerpoint/2010/main" val="254036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Kodiak 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Kodiak Regional Adult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Vision: Adults have the power to choose &amp; pursue their goals &amp; build their own futures when the time is right for them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644597"/>
            <a:ext cx="5408417" cy="32990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50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8 </a:t>
            </a:r>
            <a:endParaRPr lang="en-US" dirty="0"/>
          </a:p>
          <a:p>
            <a:r>
              <a:rPr lang="en-US" dirty="0"/>
              <a:t>Regions served: Kodiak Island</a:t>
            </a:r>
            <a:endParaRPr lang="en-US" dirty="0" smtClean="0"/>
          </a:p>
          <a:p>
            <a:r>
              <a:rPr lang="en-US" dirty="0" smtClean="0"/>
              <a:t>Adult </a:t>
            </a:r>
            <a:r>
              <a:rPr lang="en-US" dirty="0"/>
              <a:t>Education &amp; GED </a:t>
            </a:r>
            <a:r>
              <a:rPr lang="en-US" dirty="0" smtClean="0"/>
              <a:t>preparations</a:t>
            </a:r>
          </a:p>
          <a:p>
            <a:r>
              <a:rPr lang="en-US" dirty="0"/>
              <a:t>Citizenship </a:t>
            </a:r>
            <a:r>
              <a:rPr lang="en-US" dirty="0" smtClean="0"/>
              <a:t>Preparation</a:t>
            </a:r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/>
              <a:t>English as a Second Language (ESL)</a:t>
            </a:r>
            <a:endParaRPr lang="en-US" dirty="0" smtClean="0"/>
          </a:p>
          <a:p>
            <a:r>
              <a:rPr lang="en-US" dirty="0" smtClean="0"/>
              <a:t>GED </a:t>
            </a:r>
            <a:r>
              <a:rPr lang="en-US" dirty="0"/>
              <a:t>Testing Center</a:t>
            </a:r>
            <a:r>
              <a:rPr lang="en-US" dirty="0" smtClean="0"/>
              <a:t>: Onsite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99" y="484632"/>
            <a:ext cx="1842744" cy="11696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7918" y="6169297"/>
            <a:ext cx="442103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Linda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Himelbloom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ljhimelbloom@alaska.edu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47913" y="1860728"/>
            <a:ext cx="193231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40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117 Benny Benson Drive</a:t>
            </a:r>
          </a:p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Kodiak, Alaska 99615</a:t>
            </a:r>
          </a:p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907-486-1243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38977" y="6061190"/>
            <a:ext cx="5853023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- Friday 9:00am - 5:00pm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- Wednesday Evenings 7:00pm - 8:30 pm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532" y="2252662"/>
            <a:ext cx="344453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1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71" y="484632"/>
            <a:ext cx="8729932" cy="160934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 err="1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Iḷisaġvik</a:t>
            </a:r>
            <a:r>
              <a:rPr lang="en-US" sz="2200" b="1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College</a:t>
            </a:r>
            <a: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North Slope </a:t>
            </a:r>
            <a:r>
              <a:rPr lang="en-US" sz="4000" dirty="0" smtClean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</a:t>
            </a:r>
            <a:r>
              <a:rPr lang="en-US" sz="4000" dirty="0">
                <a:solidFill>
                  <a:srgbClr val="2E74B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2" y="2194560"/>
            <a:ext cx="4589252" cy="3977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r>
              <a:rPr lang="en-US" dirty="0" err="1">
                <a:latin typeface="Rockwell" panose="02060603020205020403" pitchFamily="18" charset="0"/>
                <a:cs typeface="Segoe UI" panose="020B0502040204020203" pitchFamily="34" charset="0"/>
              </a:rPr>
              <a:t>Iḷisaġvik</a:t>
            </a:r>
            <a:r>
              <a:rPr lang="en-US" dirty="0">
                <a:latin typeface="Rockwell" panose="02060603020205020403" pitchFamily="18" charset="0"/>
                <a:cs typeface="Segoe UI" panose="020B0502040204020203" pitchFamily="34" charset="0"/>
              </a:rPr>
              <a:t> originated in 1986 as the North Slope Higher Education Center and was incorporated as a Alaska’s only tribal college in 1995</a:t>
            </a:r>
          </a:p>
          <a:p>
            <a:r>
              <a:rPr lang="en-US" dirty="0">
                <a:latin typeface="Rockwell" panose="02060603020205020403" pitchFamily="18" charset="0"/>
                <a:cs typeface="Segoe UI" panose="020B0502040204020203" pitchFamily="34" charset="0"/>
              </a:rPr>
              <a:t>The Adult Education Program began serving the North Slope in the late 80’s </a:t>
            </a:r>
          </a:p>
          <a:p>
            <a:r>
              <a:rPr lang="en-US" dirty="0">
                <a:latin typeface="Rockwell" panose="02060603020205020403" pitchFamily="18" charset="0"/>
                <a:cs typeface="Segoe UI" panose="020B0502040204020203" pitchFamily="34" charset="0"/>
              </a:rPr>
              <a:t>In early 90’s the AE program relocated to the college’s main campus – the facility previously used by the United States Naval Arctic Research Laboratory (NAWL</a:t>
            </a:r>
            <a:r>
              <a:rPr lang="en-US" dirty="0" smtClean="0">
                <a:latin typeface="Rockwell" panose="02060603020205020403" pitchFamily="18" charset="0"/>
                <a:cs typeface="Segoe UI" panose="020B0502040204020203" pitchFamily="34" charset="0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0687" y="2644597"/>
            <a:ext cx="5408417" cy="32990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Average Full Time Students: </a:t>
            </a:r>
            <a:r>
              <a:rPr lang="en-US" dirty="0" smtClean="0"/>
              <a:t>20</a:t>
            </a:r>
            <a:endParaRPr lang="en-US" dirty="0"/>
          </a:p>
          <a:p>
            <a:r>
              <a:rPr lang="en-US" dirty="0"/>
              <a:t>Average GED Graduates: </a:t>
            </a:r>
            <a:r>
              <a:rPr lang="en-US" dirty="0" smtClean="0"/>
              <a:t>5 </a:t>
            </a:r>
            <a:endParaRPr lang="en-US" dirty="0"/>
          </a:p>
          <a:p>
            <a:r>
              <a:rPr lang="en-US" dirty="0"/>
              <a:t>Regions served: Utqiaġvik </a:t>
            </a:r>
            <a:r>
              <a:rPr lang="en-US" dirty="0" smtClean="0"/>
              <a:t>&amp; Surrounding Villages</a:t>
            </a:r>
          </a:p>
          <a:p>
            <a:r>
              <a:rPr lang="en-US" dirty="0" smtClean="0"/>
              <a:t>Adult </a:t>
            </a:r>
            <a:r>
              <a:rPr lang="en-US" dirty="0"/>
              <a:t>Education &amp; GED </a:t>
            </a:r>
            <a:r>
              <a:rPr lang="en-US" dirty="0" smtClean="0"/>
              <a:t>preparations</a:t>
            </a:r>
          </a:p>
          <a:p>
            <a:r>
              <a:rPr lang="en-US" dirty="0" smtClean="0"/>
              <a:t>College </a:t>
            </a:r>
            <a:r>
              <a:rPr lang="en-US" dirty="0"/>
              <a:t>and Career </a:t>
            </a:r>
            <a:r>
              <a:rPr lang="en-US" dirty="0" smtClean="0"/>
              <a:t>Awareness</a:t>
            </a:r>
          </a:p>
          <a:p>
            <a:r>
              <a:rPr lang="en-US" dirty="0"/>
              <a:t>English as a Second Language (ESL)</a:t>
            </a:r>
            <a:endParaRPr lang="en-US" dirty="0" smtClean="0"/>
          </a:p>
          <a:p>
            <a:r>
              <a:rPr lang="en-US" dirty="0" smtClean="0"/>
              <a:t>GED </a:t>
            </a:r>
            <a:r>
              <a:rPr lang="en-US" dirty="0"/>
              <a:t>Testing Center</a:t>
            </a:r>
            <a:r>
              <a:rPr lang="en-US" dirty="0" smtClean="0"/>
              <a:t>: Onsite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459" y="331817"/>
            <a:ext cx="1411322" cy="1411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81182" y="6169297"/>
            <a:ext cx="36577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Judetta Cowden</a:t>
            </a:r>
          </a:p>
          <a:p>
            <a:pPr lvl="0" algn="ctr">
              <a:lnSpc>
                <a:spcPct val="107000"/>
              </a:lnSpc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judetta.cowden@ilisagvik.edu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47913" y="1860728"/>
            <a:ext cx="1932316" cy="100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Stevenson Street </a:t>
            </a:r>
          </a:p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Box 749, Hut 60</a:t>
            </a:r>
          </a:p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Utqiaġvik, Alaska 99723</a:t>
            </a:r>
          </a:p>
          <a:p>
            <a:pPr lvl="0" algn="ctr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907-443-4468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38977" y="6061190"/>
            <a:ext cx="5853023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of Operation: </a:t>
            </a: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 - Friday 8:30am - </a:t>
            </a:r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5:30pm </a:t>
            </a:r>
            <a:endParaRPr lang="en-US" sz="1400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instruction available after hours with appointment</a:t>
            </a:r>
          </a:p>
        </p:txBody>
      </p:sp>
    </p:spTree>
    <p:extLst>
      <p:ext uri="{BB962C8B-B14F-4D97-AF65-F5344CB8AC3E}">
        <p14:creationId xmlns:p14="http://schemas.microsoft.com/office/powerpoint/2010/main" val="2520719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364</TotalTime>
  <Words>2282</Words>
  <Application>Microsoft Office PowerPoint</Application>
  <PresentationFormat>Widescreen</PresentationFormat>
  <Paragraphs>364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Calibri Light</vt:lpstr>
      <vt:lpstr>Garamond</vt:lpstr>
      <vt:lpstr>Rockwell</vt:lpstr>
      <vt:lpstr>Rockwell Condensed</vt:lpstr>
      <vt:lpstr>Segoe UI</vt:lpstr>
      <vt:lpstr>Times New Roman</vt:lpstr>
      <vt:lpstr>Verdana</vt:lpstr>
      <vt:lpstr>Wingdings</vt:lpstr>
      <vt:lpstr>Wood Type</vt:lpstr>
      <vt:lpstr>Alaska Adult Education</vt:lpstr>
      <vt:lpstr>Alaska Literacy Program Integrated English Literacy and Civics Education (IELCE) </vt:lpstr>
      <vt:lpstr>Alaska Technical Center Kotzebue Regional Adult Education Program</vt:lpstr>
      <vt:lpstr>Alaska Vocational Technical Center Seward Community Learning Center</vt:lpstr>
      <vt:lpstr>Alaska Department of Corrections (ADOC) health and Rehabilitation Services (HARS) Education Program</vt:lpstr>
      <vt:lpstr>Literacy Council of Alaska Fairbanks Regional Adult Education Program</vt:lpstr>
      <vt:lpstr>Kawerak, Inc. Nome/Bering Strait  Regional Adult Education Program</vt:lpstr>
      <vt:lpstr>Kodiak College Kodiak Regional Adult Education Program</vt:lpstr>
      <vt:lpstr>Iḷisaġvik  College North Slope Regional Adult Education Program</vt:lpstr>
      <vt:lpstr>Nine Star Education and Employment Services  Anchorage Regional Adult Education Program</vt:lpstr>
      <vt:lpstr>Nine Star Education and Employment Services  Mat-Su Regional Adult Education Program</vt:lpstr>
      <vt:lpstr>Prince William Sound College  Valdez-Cordova Regional Adult Education Program</vt:lpstr>
      <vt:lpstr>Southeast Regional Resource Center (SERRC) Southeast Regional Adult Education Program</vt:lpstr>
      <vt:lpstr>UAA- Kenai Peninsula College – Kachemak Bay Campus Homer Regional Adult Education Program</vt:lpstr>
      <vt:lpstr>UAA- Kenai Peninsula College – Kenai River Campus Kenai Regional Adult Education Program</vt:lpstr>
      <vt:lpstr>UAF – Bristol Bay Campus Bristol Bay &amp; Aleutian Pribilof Adult Education Program</vt:lpstr>
      <vt:lpstr>Yuut Elitnaurviat, Inc. Bethel Regional Adult Education Program</vt:lpstr>
    </vt:vector>
  </TitlesOfParts>
  <Company>State of Alaska - 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Adult Education</dc:title>
  <dc:creator>Swearingin, Windy M (DOL)</dc:creator>
  <cp:lastModifiedBy>Swearingin, Windy M (DOL)</cp:lastModifiedBy>
  <cp:revision>30</cp:revision>
  <dcterms:created xsi:type="dcterms:W3CDTF">2019-08-28T23:45:41Z</dcterms:created>
  <dcterms:modified xsi:type="dcterms:W3CDTF">2019-09-16T16:14:22Z</dcterms:modified>
</cp:coreProperties>
</file>